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61" r:id="rId4"/>
    <p:sldId id="264" r:id="rId5"/>
    <p:sldId id="265" r:id="rId6"/>
    <p:sldId id="266" r:id="rId7"/>
    <p:sldId id="267" r:id="rId8"/>
    <p:sldId id="26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5621DC-BC04-4351-A6FF-AF3BAF9D83AC}" v="326" dt="2019-03-26T11:25:58.737"/>
    <p1510:client id="{F956821B-1E54-4143-A0C8-1B51612EDC0A}" v="931" dt="2019-03-27T00:08:57.1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6897" autoAdjust="0"/>
  </p:normalViewPr>
  <p:slideViewPr>
    <p:cSldViewPr snapToGrid="0">
      <p:cViewPr varScale="1">
        <p:scale>
          <a:sx n="101" d="100"/>
          <a:sy n="101" d="100"/>
        </p:scale>
        <p:origin x="19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othy Merriman" userId="0ebf65c1-5c01-4ddc-a296-74ca5fe191e7" providerId="ADAL" clId="{505621DC-BC04-4351-A6FF-AF3BAF9D83AC}"/>
    <pc:docChg chg="undo redo custSel mod addSld delSld modSld modMainMaster">
      <pc:chgData name="Timothy Merriman" userId="0ebf65c1-5c01-4ddc-a296-74ca5fe191e7" providerId="ADAL" clId="{505621DC-BC04-4351-A6FF-AF3BAF9D83AC}" dt="2019-03-26T11:25:58.737" v="4211" actId="14100"/>
      <pc:docMkLst>
        <pc:docMk/>
      </pc:docMkLst>
      <pc:sldChg chg="addSp modSp mod setBg">
        <pc:chgData name="Timothy Merriman" userId="0ebf65c1-5c01-4ddc-a296-74ca5fe191e7" providerId="ADAL" clId="{505621DC-BC04-4351-A6FF-AF3BAF9D83AC}" dt="2019-03-25T14:07:31.049" v="2318" actId="14100"/>
        <pc:sldMkLst>
          <pc:docMk/>
          <pc:sldMk cId="1639825292" sldId="256"/>
        </pc:sldMkLst>
        <pc:spChg chg="mod">
          <ac:chgData name="Timothy Merriman" userId="0ebf65c1-5c01-4ddc-a296-74ca5fe191e7" providerId="ADAL" clId="{505621DC-BC04-4351-A6FF-AF3BAF9D83AC}" dt="2019-03-25T14:06:56.064" v="2317" actId="27636"/>
          <ac:spMkLst>
            <pc:docMk/>
            <pc:sldMk cId="1639825292" sldId="256"/>
            <ac:spMk id="2" creationId="{A020784B-B78E-4161-BFF7-E072F5F15281}"/>
          </ac:spMkLst>
        </pc:spChg>
        <pc:spChg chg="mod">
          <ac:chgData name="Timothy Merriman" userId="0ebf65c1-5c01-4ddc-a296-74ca5fe191e7" providerId="ADAL" clId="{505621DC-BC04-4351-A6FF-AF3BAF9D83AC}" dt="2019-03-25T14:06:48.723" v="2314" actId="26606"/>
          <ac:spMkLst>
            <pc:docMk/>
            <pc:sldMk cId="1639825292" sldId="256"/>
            <ac:spMk id="3" creationId="{B25570BC-06C9-4D0B-95E8-A5A9E17FFE83}"/>
          </ac:spMkLst>
        </pc:spChg>
        <pc:spChg chg="add">
          <ac:chgData name="Timothy Merriman" userId="0ebf65c1-5c01-4ddc-a296-74ca5fe191e7" providerId="ADAL" clId="{505621DC-BC04-4351-A6FF-AF3BAF9D83AC}" dt="2019-03-25T14:06:48.723" v="2314" actId="26606"/>
          <ac:spMkLst>
            <pc:docMk/>
            <pc:sldMk cId="1639825292" sldId="256"/>
            <ac:spMk id="14" creationId="{0C130FF4-5A98-43DB-9014-B8D393BA4907}"/>
          </ac:spMkLst>
        </pc:spChg>
        <pc:picChg chg="add mod ord">
          <ac:chgData name="Timothy Merriman" userId="0ebf65c1-5c01-4ddc-a296-74ca5fe191e7" providerId="ADAL" clId="{505621DC-BC04-4351-A6FF-AF3BAF9D83AC}" dt="2019-03-25T14:07:31.049" v="2318" actId="14100"/>
          <ac:picMkLst>
            <pc:docMk/>
            <pc:sldMk cId="1639825292" sldId="256"/>
            <ac:picMk id="5" creationId="{6FB47466-0B0C-4DD1-B8A1-D62B4D0A62F6}"/>
          </ac:picMkLst>
        </pc:picChg>
        <pc:picChg chg="add mod modCrop">
          <ac:chgData name="Timothy Merriman" userId="0ebf65c1-5c01-4ddc-a296-74ca5fe191e7" providerId="ADAL" clId="{505621DC-BC04-4351-A6FF-AF3BAF9D83AC}" dt="2019-03-25T14:06:48.723" v="2314" actId="26606"/>
          <ac:picMkLst>
            <pc:docMk/>
            <pc:sldMk cId="1639825292" sldId="256"/>
            <ac:picMk id="7" creationId="{53D1171D-1879-48EB-8238-765BB934D5C8}"/>
          </ac:picMkLst>
        </pc:picChg>
        <pc:cxnChg chg="add">
          <ac:chgData name="Timothy Merriman" userId="0ebf65c1-5c01-4ddc-a296-74ca5fe191e7" providerId="ADAL" clId="{505621DC-BC04-4351-A6FF-AF3BAF9D83AC}" dt="2019-03-25T14:06:48.723" v="2314" actId="26606"/>
          <ac:cxnSpMkLst>
            <pc:docMk/>
            <pc:sldMk cId="1639825292" sldId="256"/>
            <ac:cxnSpMk id="12" creationId="{56DE0AD9-9142-46F1-8EA7-D58382DED307}"/>
          </ac:cxnSpMkLst>
        </pc:cxnChg>
      </pc:sldChg>
      <pc:sldChg chg="addSp delSp modSp add mod setBg modNotesTx">
        <pc:chgData name="Timothy Merriman" userId="0ebf65c1-5c01-4ddc-a296-74ca5fe191e7" providerId="ADAL" clId="{505621DC-BC04-4351-A6FF-AF3BAF9D83AC}" dt="2019-03-25T15:13:34.327" v="4169"/>
        <pc:sldMkLst>
          <pc:docMk/>
          <pc:sldMk cId="2178447325" sldId="257"/>
        </pc:sldMkLst>
        <pc:spChg chg="mod">
          <ac:chgData name="Timothy Merriman" userId="0ebf65c1-5c01-4ddc-a296-74ca5fe191e7" providerId="ADAL" clId="{505621DC-BC04-4351-A6FF-AF3BAF9D83AC}" dt="2019-03-25T15:12:47.020" v="4167" actId="26606"/>
          <ac:spMkLst>
            <pc:docMk/>
            <pc:sldMk cId="2178447325" sldId="257"/>
            <ac:spMk id="2" creationId="{0C7A623F-F958-436D-B74A-E86CA90B144F}"/>
          </ac:spMkLst>
        </pc:spChg>
        <pc:spChg chg="del mod">
          <ac:chgData name="Timothy Merriman" userId="0ebf65c1-5c01-4ddc-a296-74ca5fe191e7" providerId="ADAL" clId="{505621DC-BC04-4351-A6FF-AF3BAF9D83AC}" dt="2019-03-25T14:05:04.339" v="2313" actId="26606"/>
          <ac:spMkLst>
            <pc:docMk/>
            <pc:sldMk cId="2178447325" sldId="257"/>
            <ac:spMk id="3" creationId="{25BEB76E-13B4-4F90-A514-6C518789B07A}"/>
          </ac:spMkLst>
        </pc:spChg>
        <pc:spChg chg="add del">
          <ac:chgData name="Timothy Merriman" userId="0ebf65c1-5c01-4ddc-a296-74ca5fe191e7" providerId="ADAL" clId="{505621DC-BC04-4351-A6FF-AF3BAF9D83AC}" dt="2019-03-25T14:05:04.339" v="2313" actId="26606"/>
          <ac:spMkLst>
            <pc:docMk/>
            <pc:sldMk cId="2178447325" sldId="257"/>
            <ac:spMk id="8" creationId="{8940BF86-1545-454F-930D-D633E83BA4B1}"/>
          </ac:spMkLst>
        </pc:spChg>
        <pc:spChg chg="add del">
          <ac:chgData name="Timothy Merriman" userId="0ebf65c1-5c01-4ddc-a296-74ca5fe191e7" providerId="ADAL" clId="{505621DC-BC04-4351-A6FF-AF3BAF9D83AC}" dt="2019-03-25T14:05:04.339" v="2313" actId="26606"/>
          <ac:spMkLst>
            <pc:docMk/>
            <pc:sldMk cId="2178447325" sldId="257"/>
            <ac:spMk id="12" creationId="{4FA98957-023B-4B4C-B8F5-A60254A636E3}"/>
          </ac:spMkLst>
        </pc:spChg>
        <pc:spChg chg="add del">
          <ac:chgData name="Timothy Merriman" userId="0ebf65c1-5c01-4ddc-a296-74ca5fe191e7" providerId="ADAL" clId="{505621DC-BC04-4351-A6FF-AF3BAF9D83AC}" dt="2019-03-25T15:12:47.020" v="4167" actId="26606"/>
          <ac:spMkLst>
            <pc:docMk/>
            <pc:sldMk cId="2178447325" sldId="257"/>
            <ac:spMk id="19" creationId="{68575C10-8187-4AC4-AD72-C754EAFD2867}"/>
          </ac:spMkLst>
        </pc:spChg>
        <pc:spChg chg="add del">
          <ac:chgData name="Timothy Merriman" userId="0ebf65c1-5c01-4ddc-a296-74ca5fe191e7" providerId="ADAL" clId="{505621DC-BC04-4351-A6FF-AF3BAF9D83AC}" dt="2019-03-25T15:12:46.993" v="4166" actId="26606"/>
          <ac:spMkLst>
            <pc:docMk/>
            <pc:sldMk cId="2178447325" sldId="257"/>
            <ac:spMk id="26" creationId="{4281BC32-FF58-4898-A6B5-7B3D059BCEB0}"/>
          </ac:spMkLst>
        </pc:spChg>
        <pc:spChg chg="add del">
          <ac:chgData name="Timothy Merriman" userId="0ebf65c1-5c01-4ddc-a296-74ca5fe191e7" providerId="ADAL" clId="{505621DC-BC04-4351-A6FF-AF3BAF9D83AC}" dt="2019-03-25T15:12:46.993" v="4166" actId="26606"/>
          <ac:spMkLst>
            <pc:docMk/>
            <pc:sldMk cId="2178447325" sldId="257"/>
            <ac:spMk id="28" creationId="{0D614406-135F-4875-9C87-53822CB19ABB}"/>
          </ac:spMkLst>
        </pc:spChg>
        <pc:spChg chg="add del">
          <ac:chgData name="Timothy Merriman" userId="0ebf65c1-5c01-4ddc-a296-74ca5fe191e7" providerId="ADAL" clId="{505621DC-BC04-4351-A6FF-AF3BAF9D83AC}" dt="2019-03-25T15:12:46.993" v="4166" actId="26606"/>
          <ac:spMkLst>
            <pc:docMk/>
            <pc:sldMk cId="2178447325" sldId="257"/>
            <ac:spMk id="32" creationId="{C2E5FCF0-567A-448C-A6E3-920BFC702C2F}"/>
          </ac:spMkLst>
        </pc:spChg>
        <pc:spChg chg="add">
          <ac:chgData name="Timothy Merriman" userId="0ebf65c1-5c01-4ddc-a296-74ca5fe191e7" providerId="ADAL" clId="{505621DC-BC04-4351-A6FF-AF3BAF9D83AC}" dt="2019-03-25T15:12:47.020" v="4167" actId="26606"/>
          <ac:spMkLst>
            <pc:docMk/>
            <pc:sldMk cId="2178447325" sldId="257"/>
            <ac:spMk id="34" creationId="{4281BC32-FF58-4898-A6B5-7B3D059BCEB0}"/>
          </ac:spMkLst>
        </pc:spChg>
        <pc:spChg chg="add">
          <ac:chgData name="Timothy Merriman" userId="0ebf65c1-5c01-4ddc-a296-74ca5fe191e7" providerId="ADAL" clId="{505621DC-BC04-4351-A6FF-AF3BAF9D83AC}" dt="2019-03-25T15:12:47.020" v="4167" actId="26606"/>
          <ac:spMkLst>
            <pc:docMk/>
            <pc:sldMk cId="2178447325" sldId="257"/>
            <ac:spMk id="35" creationId="{0D614406-135F-4875-9C87-53822CB19ABB}"/>
          </ac:spMkLst>
        </pc:spChg>
        <pc:spChg chg="add">
          <ac:chgData name="Timothy Merriman" userId="0ebf65c1-5c01-4ddc-a296-74ca5fe191e7" providerId="ADAL" clId="{505621DC-BC04-4351-A6FF-AF3BAF9D83AC}" dt="2019-03-25T15:12:47.020" v="4167" actId="26606"/>
          <ac:spMkLst>
            <pc:docMk/>
            <pc:sldMk cId="2178447325" sldId="257"/>
            <ac:spMk id="37" creationId="{C2E5FCF0-567A-448C-A6E3-920BFC702C2F}"/>
          </ac:spMkLst>
        </pc:spChg>
        <pc:graphicFrameChg chg="add mod modGraphic">
          <ac:chgData name="Timothy Merriman" userId="0ebf65c1-5c01-4ddc-a296-74ca5fe191e7" providerId="ADAL" clId="{505621DC-BC04-4351-A6FF-AF3BAF9D83AC}" dt="2019-03-25T15:13:34.327" v="4169"/>
          <ac:graphicFrameMkLst>
            <pc:docMk/>
            <pc:sldMk cId="2178447325" sldId="257"/>
            <ac:graphicFrameMk id="14" creationId="{6D8055F2-21C6-45AE-BAEA-47B8D8FAF638}"/>
          </ac:graphicFrameMkLst>
        </pc:graphicFrameChg>
        <pc:cxnChg chg="add del">
          <ac:chgData name="Timothy Merriman" userId="0ebf65c1-5c01-4ddc-a296-74ca5fe191e7" providerId="ADAL" clId="{505621DC-BC04-4351-A6FF-AF3BAF9D83AC}" dt="2019-03-25T14:05:04.339" v="2313" actId="26606"/>
          <ac:cxnSpMkLst>
            <pc:docMk/>
            <pc:sldMk cId="2178447325" sldId="257"/>
            <ac:cxnSpMk id="10" creationId="{6BAD51BF-92DF-4BA7-A185-7E1D78DF4E16}"/>
          </ac:cxnSpMkLst>
        </pc:cxnChg>
        <pc:cxnChg chg="add del">
          <ac:chgData name="Timothy Merriman" userId="0ebf65c1-5c01-4ddc-a296-74ca5fe191e7" providerId="ADAL" clId="{505621DC-BC04-4351-A6FF-AF3BAF9D83AC}" dt="2019-03-25T15:12:47.020" v="4167" actId="26606"/>
          <ac:cxnSpMkLst>
            <pc:docMk/>
            <pc:sldMk cId="2178447325" sldId="257"/>
            <ac:cxnSpMk id="21" creationId="{74E776C9-ED67-41B7-B3A3-4DF76EF3ACEE}"/>
          </ac:cxnSpMkLst>
        </pc:cxnChg>
        <pc:cxnChg chg="add del">
          <ac:chgData name="Timothy Merriman" userId="0ebf65c1-5c01-4ddc-a296-74ca5fe191e7" providerId="ADAL" clId="{505621DC-BC04-4351-A6FF-AF3BAF9D83AC}" dt="2019-03-25T15:12:46.993" v="4166" actId="26606"/>
          <ac:cxnSpMkLst>
            <pc:docMk/>
            <pc:sldMk cId="2178447325" sldId="257"/>
            <ac:cxnSpMk id="30" creationId="{C6C21149-7D17-44C2-AFB6-4D931DC55FB1}"/>
          </ac:cxnSpMkLst>
        </pc:cxnChg>
        <pc:cxnChg chg="add">
          <ac:chgData name="Timothy Merriman" userId="0ebf65c1-5c01-4ddc-a296-74ca5fe191e7" providerId="ADAL" clId="{505621DC-BC04-4351-A6FF-AF3BAF9D83AC}" dt="2019-03-25T15:12:47.020" v="4167" actId="26606"/>
          <ac:cxnSpMkLst>
            <pc:docMk/>
            <pc:sldMk cId="2178447325" sldId="257"/>
            <ac:cxnSpMk id="36" creationId="{C6C21149-7D17-44C2-AFB6-4D931DC55FB1}"/>
          </ac:cxnSpMkLst>
        </pc:cxnChg>
      </pc:sldChg>
      <pc:sldChg chg="addSp delSp modSp add mod setBg modNotesTx">
        <pc:chgData name="Timothy Merriman" userId="0ebf65c1-5c01-4ddc-a296-74ca5fe191e7" providerId="ADAL" clId="{505621DC-BC04-4351-A6FF-AF3BAF9D83AC}" dt="2019-03-26T11:25:58.737" v="4211" actId="14100"/>
        <pc:sldMkLst>
          <pc:docMk/>
          <pc:sldMk cId="447327594" sldId="261"/>
        </pc:sldMkLst>
        <pc:spChg chg="mod">
          <ac:chgData name="Timothy Merriman" userId="0ebf65c1-5c01-4ddc-a296-74ca5fe191e7" providerId="ADAL" clId="{505621DC-BC04-4351-A6FF-AF3BAF9D83AC}" dt="2019-03-26T11:24:05.536" v="4184" actId="1076"/>
          <ac:spMkLst>
            <pc:docMk/>
            <pc:sldMk cId="447327594" sldId="261"/>
            <ac:spMk id="2" creationId="{14A7EC97-192B-4D9B-A61B-CF08A7593946}"/>
          </ac:spMkLst>
        </pc:spChg>
        <pc:spChg chg="del mod">
          <ac:chgData name="Timothy Merriman" userId="0ebf65c1-5c01-4ddc-a296-74ca5fe191e7" providerId="ADAL" clId="{505621DC-BC04-4351-A6FF-AF3BAF9D83AC}" dt="2019-03-25T13:32:08.517" v="1824" actId="26606"/>
          <ac:spMkLst>
            <pc:docMk/>
            <pc:sldMk cId="447327594" sldId="261"/>
            <ac:spMk id="6" creationId="{B93B59C1-7CC3-4E3D-AD39-681923D971DF}"/>
          </ac:spMkLst>
        </pc:spChg>
        <pc:spChg chg="add mod">
          <ac:chgData name="Timothy Merriman" userId="0ebf65c1-5c01-4ddc-a296-74ca5fe191e7" providerId="ADAL" clId="{505621DC-BC04-4351-A6FF-AF3BAF9D83AC}" dt="2019-03-26T11:25:42.732" v="4208" actId="1076"/>
          <ac:spMkLst>
            <pc:docMk/>
            <pc:sldMk cId="447327594" sldId="261"/>
            <ac:spMk id="10" creationId="{DBE3DE17-F570-487F-83EF-CBE23C05417F}"/>
          </ac:spMkLst>
        </pc:spChg>
        <pc:spChg chg="add mod">
          <ac:chgData name="Timothy Merriman" userId="0ebf65c1-5c01-4ddc-a296-74ca5fe191e7" providerId="ADAL" clId="{505621DC-BC04-4351-A6FF-AF3BAF9D83AC}" dt="2019-03-26T11:24:31.920" v="4191" actId="20577"/>
          <ac:spMkLst>
            <pc:docMk/>
            <pc:sldMk cId="447327594" sldId="261"/>
            <ac:spMk id="11" creationId="{FD076D65-D082-4F45-B8F0-55FFC6B18CF8}"/>
          </ac:spMkLst>
        </pc:spChg>
        <pc:graphicFrameChg chg="add del mod">
          <ac:chgData name="Timothy Merriman" userId="0ebf65c1-5c01-4ddc-a296-74ca5fe191e7" providerId="ADAL" clId="{505621DC-BC04-4351-A6FF-AF3BAF9D83AC}" dt="2019-03-25T13:51:07.368" v="2008" actId="478"/>
          <ac:graphicFrameMkLst>
            <pc:docMk/>
            <pc:sldMk cId="447327594" sldId="261"/>
            <ac:graphicFrameMk id="7" creationId="{49EEB405-E038-43A5-BBA2-2B3EB84E2816}"/>
          </ac:graphicFrameMkLst>
        </pc:graphicFrameChg>
        <pc:graphicFrameChg chg="add mod">
          <ac:chgData name="Timothy Merriman" userId="0ebf65c1-5c01-4ddc-a296-74ca5fe191e7" providerId="ADAL" clId="{505621DC-BC04-4351-A6FF-AF3BAF9D83AC}" dt="2019-03-26T11:25:58.737" v="4211" actId="14100"/>
          <ac:graphicFrameMkLst>
            <pc:docMk/>
            <pc:sldMk cId="447327594" sldId="261"/>
            <ac:graphicFrameMk id="8" creationId="{8B6D4421-E265-FF44-9EF9-8D43D63ACA94}"/>
          </ac:graphicFrameMkLst>
        </pc:graphicFrameChg>
        <pc:picChg chg="add mod modCrop">
          <ac:chgData name="Timothy Merriman" userId="0ebf65c1-5c01-4ddc-a296-74ca5fe191e7" providerId="ADAL" clId="{505621DC-BC04-4351-A6FF-AF3BAF9D83AC}" dt="2019-03-26T11:25:32.652" v="4207" actId="1076"/>
          <ac:picMkLst>
            <pc:docMk/>
            <pc:sldMk cId="447327594" sldId="261"/>
            <ac:picMk id="4" creationId="{676DBE78-587D-431D-A413-3F867AEC9B8A}"/>
          </ac:picMkLst>
        </pc:picChg>
        <pc:picChg chg="del mod">
          <ac:chgData name="Timothy Merriman" userId="0ebf65c1-5c01-4ddc-a296-74ca5fe191e7" providerId="ADAL" clId="{505621DC-BC04-4351-A6FF-AF3BAF9D83AC}" dt="2019-03-25T13:32:08.517" v="1824" actId="26606"/>
          <ac:picMkLst>
            <pc:docMk/>
            <pc:sldMk cId="447327594" sldId="261"/>
            <ac:picMk id="5" creationId="{B0AA6D77-15B7-4582-8C31-9033DDB7BCBC}"/>
          </ac:picMkLst>
        </pc:picChg>
        <pc:picChg chg="add del">
          <ac:chgData name="Timothy Merriman" userId="0ebf65c1-5c01-4ddc-a296-74ca5fe191e7" providerId="ADAL" clId="{505621DC-BC04-4351-A6FF-AF3BAF9D83AC}" dt="2019-03-25T13:49:25.168" v="2000" actId="478"/>
          <ac:picMkLst>
            <pc:docMk/>
            <pc:sldMk cId="447327594" sldId="261"/>
            <ac:picMk id="9" creationId="{B0AA6D77-15B7-4582-8C31-9033DDB7BCBC}"/>
          </ac:picMkLst>
        </pc:picChg>
      </pc:sldChg>
      <pc:sldChg chg="addSp delSp modSp add setBg modNotesTx">
        <pc:chgData name="Timothy Merriman" userId="0ebf65c1-5c01-4ddc-a296-74ca5fe191e7" providerId="ADAL" clId="{505621DC-BC04-4351-A6FF-AF3BAF9D83AC}" dt="2019-03-25T15:11:01.799" v="4145" actId="1036"/>
        <pc:sldMkLst>
          <pc:docMk/>
          <pc:sldMk cId="2452093089" sldId="264"/>
        </pc:sldMkLst>
        <pc:spChg chg="mod">
          <ac:chgData name="Timothy Merriman" userId="0ebf65c1-5c01-4ddc-a296-74ca5fe191e7" providerId="ADAL" clId="{505621DC-BC04-4351-A6FF-AF3BAF9D83AC}" dt="2019-03-25T14:22:02.041" v="2971" actId="20577"/>
          <ac:spMkLst>
            <pc:docMk/>
            <pc:sldMk cId="2452093089" sldId="264"/>
            <ac:spMk id="2" creationId="{14A7EC97-192B-4D9B-A61B-CF08A7593946}"/>
          </ac:spMkLst>
        </pc:spChg>
        <pc:spChg chg="add mod">
          <ac:chgData name="Timothy Merriman" userId="0ebf65c1-5c01-4ddc-a296-74ca5fe191e7" providerId="ADAL" clId="{505621DC-BC04-4351-A6FF-AF3BAF9D83AC}" dt="2019-03-25T15:11:01.799" v="4145" actId="1036"/>
          <ac:spMkLst>
            <pc:docMk/>
            <pc:sldMk cId="2452093089" sldId="264"/>
            <ac:spMk id="4" creationId="{0C800A6D-69AC-4BD9-8A68-D567FA9B5A4D}"/>
          </ac:spMkLst>
        </pc:spChg>
        <pc:spChg chg="mod">
          <ac:chgData name="Timothy Merriman" userId="0ebf65c1-5c01-4ddc-a296-74ca5fe191e7" providerId="ADAL" clId="{505621DC-BC04-4351-A6FF-AF3BAF9D83AC}" dt="2019-03-25T14:40:13.287" v="3504" actId="14100"/>
          <ac:spMkLst>
            <pc:docMk/>
            <pc:sldMk cId="2452093089" sldId="264"/>
            <ac:spMk id="11" creationId="{FD076D65-D082-4F45-B8F0-55FFC6B18CF8}"/>
          </ac:spMkLst>
        </pc:spChg>
        <pc:picChg chg="add mod">
          <ac:chgData name="Timothy Merriman" userId="0ebf65c1-5c01-4ddc-a296-74ca5fe191e7" providerId="ADAL" clId="{505621DC-BC04-4351-A6FF-AF3BAF9D83AC}" dt="2019-03-25T14:38:30.760" v="3481" actId="1076"/>
          <ac:picMkLst>
            <pc:docMk/>
            <pc:sldMk cId="2452093089" sldId="264"/>
            <ac:picMk id="3" creationId="{0C91D393-C5B5-4E82-859A-9F46B4C3806F}"/>
          </ac:picMkLst>
        </pc:picChg>
        <pc:picChg chg="del">
          <ac:chgData name="Timothy Merriman" userId="0ebf65c1-5c01-4ddc-a296-74ca5fe191e7" providerId="ADAL" clId="{505621DC-BC04-4351-A6FF-AF3BAF9D83AC}" dt="2019-03-25T14:21:49.241" v="2960" actId="478"/>
          <ac:picMkLst>
            <pc:docMk/>
            <pc:sldMk cId="2452093089" sldId="264"/>
            <ac:picMk id="9" creationId="{B0AA6D77-15B7-4582-8C31-9033DDB7BCBC}"/>
          </ac:picMkLst>
        </pc:picChg>
      </pc:sldChg>
      <pc:sldChg chg="addSp modSp add setBg">
        <pc:chgData name="Timothy Merriman" userId="0ebf65c1-5c01-4ddc-a296-74ca5fe191e7" providerId="ADAL" clId="{505621DC-BC04-4351-A6FF-AF3BAF9D83AC}" dt="2019-03-25T15:10:42.012" v="4142" actId="14100"/>
        <pc:sldMkLst>
          <pc:docMk/>
          <pc:sldMk cId="597889684" sldId="265"/>
        </pc:sldMkLst>
        <pc:spChg chg="add mod">
          <ac:chgData name="Timothy Merriman" userId="0ebf65c1-5c01-4ddc-a296-74ca5fe191e7" providerId="ADAL" clId="{505621DC-BC04-4351-A6FF-AF3BAF9D83AC}" dt="2019-03-25T15:10:29.326" v="4141" actId="1076"/>
          <ac:spMkLst>
            <pc:docMk/>
            <pc:sldMk cId="597889684" sldId="265"/>
            <ac:spMk id="3" creationId="{25630AD6-76D3-4EB0-8E09-63DA30DA8EC2}"/>
          </ac:spMkLst>
        </pc:spChg>
        <pc:spChg chg="mod">
          <ac:chgData name="Timothy Merriman" userId="0ebf65c1-5c01-4ddc-a296-74ca5fe191e7" providerId="ADAL" clId="{505621DC-BC04-4351-A6FF-AF3BAF9D83AC}" dt="2019-03-25T14:43:46.485" v="3512" actId="14100"/>
          <ac:spMkLst>
            <pc:docMk/>
            <pc:sldMk cId="597889684" sldId="265"/>
            <ac:spMk id="11" creationId="{FD076D65-D082-4F45-B8F0-55FFC6B18CF8}"/>
          </ac:spMkLst>
        </pc:spChg>
        <pc:picChg chg="mod">
          <ac:chgData name="Timothy Merriman" userId="0ebf65c1-5c01-4ddc-a296-74ca5fe191e7" providerId="ADAL" clId="{505621DC-BC04-4351-A6FF-AF3BAF9D83AC}" dt="2019-03-25T15:10:42.012" v="4142" actId="14100"/>
          <ac:picMkLst>
            <pc:docMk/>
            <pc:sldMk cId="597889684" sldId="265"/>
            <ac:picMk id="9" creationId="{B0AA6D77-15B7-4582-8C31-9033DDB7BCBC}"/>
          </ac:picMkLst>
        </pc:picChg>
      </pc:sldChg>
      <pc:sldChg chg="addSp delSp modSp add setBg">
        <pc:chgData name="Timothy Merriman" userId="0ebf65c1-5c01-4ddc-a296-74ca5fe191e7" providerId="ADAL" clId="{505621DC-BC04-4351-A6FF-AF3BAF9D83AC}" dt="2019-03-25T14:45:19.040" v="3515" actId="14100"/>
        <pc:sldMkLst>
          <pc:docMk/>
          <pc:sldMk cId="716826873" sldId="266"/>
        </pc:sldMkLst>
        <pc:spChg chg="mod">
          <ac:chgData name="Timothy Merriman" userId="0ebf65c1-5c01-4ddc-a296-74ca5fe191e7" providerId="ADAL" clId="{505621DC-BC04-4351-A6FF-AF3BAF9D83AC}" dt="2019-03-25T13:34:39.461" v="1900"/>
          <ac:spMkLst>
            <pc:docMk/>
            <pc:sldMk cId="716826873" sldId="266"/>
            <ac:spMk id="2" creationId="{14A7EC97-192B-4D9B-A61B-CF08A7593946}"/>
          </ac:spMkLst>
        </pc:spChg>
        <pc:spChg chg="add del">
          <ac:chgData name="Timothy Merriman" userId="0ebf65c1-5c01-4ddc-a296-74ca5fe191e7" providerId="ADAL" clId="{505621DC-BC04-4351-A6FF-AF3BAF9D83AC}" dt="2019-03-25T13:34:59.444" v="1903"/>
          <ac:spMkLst>
            <pc:docMk/>
            <pc:sldMk cId="716826873" sldId="266"/>
            <ac:spMk id="3" creationId="{2402ECBA-C58B-4595-AF76-ECE6B2B8B9F7}"/>
          </ac:spMkLst>
        </pc:spChg>
        <pc:spChg chg="mod">
          <ac:chgData name="Timothy Merriman" userId="0ebf65c1-5c01-4ddc-a296-74ca5fe191e7" providerId="ADAL" clId="{505621DC-BC04-4351-A6FF-AF3BAF9D83AC}" dt="2019-03-25T13:39:45.644" v="1995" actId="5793"/>
          <ac:spMkLst>
            <pc:docMk/>
            <pc:sldMk cId="716826873" sldId="266"/>
            <ac:spMk id="11" creationId="{FD076D65-D082-4F45-B8F0-55FFC6B18CF8}"/>
          </ac:spMkLst>
        </pc:spChg>
        <pc:picChg chg="add mod">
          <ac:chgData name="Timothy Merriman" userId="0ebf65c1-5c01-4ddc-a296-74ca5fe191e7" providerId="ADAL" clId="{505621DC-BC04-4351-A6FF-AF3BAF9D83AC}" dt="2019-03-25T14:45:19.040" v="3515" actId="14100"/>
          <ac:picMkLst>
            <pc:docMk/>
            <pc:sldMk cId="716826873" sldId="266"/>
            <ac:picMk id="5" creationId="{10BCBCD3-257A-4E0B-B035-960EE2940607}"/>
          </ac:picMkLst>
        </pc:picChg>
        <pc:picChg chg="del">
          <ac:chgData name="Timothy Merriman" userId="0ebf65c1-5c01-4ddc-a296-74ca5fe191e7" providerId="ADAL" clId="{505621DC-BC04-4351-A6FF-AF3BAF9D83AC}" dt="2019-03-25T13:34:14.740" v="1896" actId="478"/>
          <ac:picMkLst>
            <pc:docMk/>
            <pc:sldMk cId="716826873" sldId="266"/>
            <ac:picMk id="9" creationId="{B0AA6D77-15B7-4582-8C31-9033DDB7BCBC}"/>
          </ac:picMkLst>
        </pc:picChg>
      </pc:sldChg>
      <pc:sldChg chg="addSp delSp modSp add modNotesTx">
        <pc:chgData name="Timothy Merriman" userId="0ebf65c1-5c01-4ddc-a296-74ca5fe191e7" providerId="ADAL" clId="{505621DC-BC04-4351-A6FF-AF3BAF9D83AC}" dt="2019-03-25T15:09:36.473" v="4126" actId="20577"/>
        <pc:sldMkLst>
          <pc:docMk/>
          <pc:sldMk cId="4201857164" sldId="267"/>
        </pc:sldMkLst>
        <pc:spChg chg="mod">
          <ac:chgData name="Timothy Merriman" userId="0ebf65c1-5c01-4ddc-a296-74ca5fe191e7" providerId="ADAL" clId="{505621DC-BC04-4351-A6FF-AF3BAF9D83AC}" dt="2019-03-25T13:37:34.321" v="1949" actId="20577"/>
          <ac:spMkLst>
            <pc:docMk/>
            <pc:sldMk cId="4201857164" sldId="267"/>
            <ac:spMk id="2" creationId="{14A7EC97-192B-4D9B-A61B-CF08A7593946}"/>
          </ac:spMkLst>
        </pc:spChg>
        <pc:spChg chg="del mod">
          <ac:chgData name="Timothy Merriman" userId="0ebf65c1-5c01-4ddc-a296-74ca5fe191e7" providerId="ADAL" clId="{505621DC-BC04-4351-A6FF-AF3BAF9D83AC}" dt="2019-03-25T14:46:21.512" v="3554" actId="931"/>
          <ac:spMkLst>
            <pc:docMk/>
            <pc:sldMk cId="4201857164" sldId="267"/>
            <ac:spMk id="11" creationId="{FD076D65-D082-4F45-B8F0-55FFC6B18CF8}"/>
          </ac:spMkLst>
        </pc:spChg>
        <pc:picChg chg="add del mod">
          <ac:chgData name="Timothy Merriman" userId="0ebf65c1-5c01-4ddc-a296-74ca5fe191e7" providerId="ADAL" clId="{505621DC-BC04-4351-A6FF-AF3BAF9D83AC}" dt="2019-03-25T14:50:52.457" v="3558" actId="478"/>
          <ac:picMkLst>
            <pc:docMk/>
            <pc:sldMk cId="4201857164" sldId="267"/>
            <ac:picMk id="4" creationId="{D9928701-1C87-437A-8F32-F7030A48C812}"/>
          </ac:picMkLst>
        </pc:picChg>
        <pc:picChg chg="del">
          <ac:chgData name="Timothy Merriman" userId="0ebf65c1-5c01-4ddc-a296-74ca5fe191e7" providerId="ADAL" clId="{505621DC-BC04-4351-A6FF-AF3BAF9D83AC}" dt="2019-03-25T13:36:30.339" v="1912" actId="478"/>
          <ac:picMkLst>
            <pc:docMk/>
            <pc:sldMk cId="4201857164" sldId="267"/>
            <ac:picMk id="5" creationId="{10BCBCD3-257A-4E0B-B035-960EE2940607}"/>
          </ac:picMkLst>
        </pc:picChg>
        <pc:picChg chg="add del">
          <ac:chgData name="Timothy Merriman" userId="0ebf65c1-5c01-4ddc-a296-74ca5fe191e7" providerId="ADAL" clId="{505621DC-BC04-4351-A6FF-AF3BAF9D83AC}" dt="2019-03-25T13:36:45.668" v="1914" actId="478"/>
          <ac:picMkLst>
            <pc:docMk/>
            <pc:sldMk cId="4201857164" sldId="267"/>
            <ac:picMk id="6" creationId="{43190E85-A805-4BE1-A69F-FC4876EFEE6E}"/>
          </ac:picMkLst>
        </pc:picChg>
        <pc:picChg chg="add mod">
          <ac:chgData name="Timothy Merriman" userId="0ebf65c1-5c01-4ddc-a296-74ca5fe191e7" providerId="ADAL" clId="{505621DC-BC04-4351-A6FF-AF3BAF9D83AC}" dt="2019-03-25T14:46:44.507" v="3557" actId="14100"/>
          <ac:picMkLst>
            <pc:docMk/>
            <pc:sldMk cId="4201857164" sldId="267"/>
            <ac:picMk id="8" creationId="{AB24ECFF-8BD5-48A6-A40E-96B8A9028C7B}"/>
          </ac:picMkLst>
        </pc:picChg>
        <pc:picChg chg="add mod">
          <ac:chgData name="Timothy Merriman" userId="0ebf65c1-5c01-4ddc-a296-74ca5fe191e7" providerId="ADAL" clId="{505621DC-BC04-4351-A6FF-AF3BAF9D83AC}" dt="2019-03-25T14:51:03.040" v="3562" actId="1076"/>
          <ac:picMkLst>
            <pc:docMk/>
            <pc:sldMk cId="4201857164" sldId="267"/>
            <ac:picMk id="10" creationId="{F1F993DA-DFA0-4914-BAB7-52FA5F062F03}"/>
          </ac:picMkLst>
        </pc:picChg>
      </pc:sldChg>
      <pc:sldChg chg="addSp delSp modSp add">
        <pc:chgData name="Timothy Merriman" userId="0ebf65c1-5c01-4ddc-a296-74ca5fe191e7" providerId="ADAL" clId="{505621DC-BC04-4351-A6FF-AF3BAF9D83AC}" dt="2019-03-25T14:59:14.630" v="3837" actId="1076"/>
        <pc:sldMkLst>
          <pc:docMk/>
          <pc:sldMk cId="3632714063" sldId="268"/>
        </pc:sldMkLst>
        <pc:spChg chg="mod">
          <ac:chgData name="Timothy Merriman" userId="0ebf65c1-5c01-4ddc-a296-74ca5fe191e7" providerId="ADAL" clId="{505621DC-BC04-4351-A6FF-AF3BAF9D83AC}" dt="2019-03-25T13:37:51.606" v="1962" actId="20577"/>
          <ac:spMkLst>
            <pc:docMk/>
            <pc:sldMk cId="3632714063" sldId="268"/>
            <ac:spMk id="2" creationId="{14A7EC97-192B-4D9B-A61B-CF08A7593946}"/>
          </ac:spMkLst>
        </pc:spChg>
        <pc:spChg chg="add mod">
          <ac:chgData name="Timothy Merriman" userId="0ebf65c1-5c01-4ddc-a296-74ca5fe191e7" providerId="ADAL" clId="{505621DC-BC04-4351-A6FF-AF3BAF9D83AC}" dt="2019-03-25T14:59:14.630" v="3837" actId="1076"/>
          <ac:spMkLst>
            <pc:docMk/>
            <pc:sldMk cId="3632714063" sldId="268"/>
            <ac:spMk id="3" creationId="{9FDFFB13-3185-47F6-9B35-05E676887C3F}"/>
          </ac:spMkLst>
        </pc:spChg>
        <pc:spChg chg="mod">
          <ac:chgData name="Timothy Merriman" userId="0ebf65c1-5c01-4ddc-a296-74ca5fe191e7" providerId="ADAL" clId="{505621DC-BC04-4351-A6FF-AF3BAF9D83AC}" dt="2019-03-25T14:58:15.461" v="3834" actId="5793"/>
          <ac:spMkLst>
            <pc:docMk/>
            <pc:sldMk cId="3632714063" sldId="268"/>
            <ac:spMk id="11" creationId="{FD076D65-D082-4F45-B8F0-55FFC6B18CF8}"/>
          </ac:spMkLst>
        </pc:spChg>
        <pc:picChg chg="del">
          <ac:chgData name="Timothy Merriman" userId="0ebf65c1-5c01-4ddc-a296-74ca5fe191e7" providerId="ADAL" clId="{505621DC-BC04-4351-A6FF-AF3BAF9D83AC}" dt="2019-03-25T13:37:54.647" v="1963" actId="478"/>
          <ac:picMkLst>
            <pc:docMk/>
            <pc:sldMk cId="3632714063" sldId="268"/>
            <ac:picMk id="4" creationId="{D9928701-1C87-437A-8F32-F7030A48C812}"/>
          </ac:picMkLst>
        </pc:picChg>
      </pc:sldChg>
      <pc:sldMasterChg chg="modSp modSldLayout">
        <pc:chgData name="Timothy Merriman" userId="0ebf65c1-5c01-4ddc-a296-74ca5fe191e7" providerId="ADAL" clId="{505621DC-BC04-4351-A6FF-AF3BAF9D83AC}" dt="2019-03-25T13:28:21.571" v="1798"/>
        <pc:sldMasterMkLst>
          <pc:docMk/>
          <pc:sldMasterMk cId="556491067" sldId="2147483660"/>
        </pc:sldMasterMkLst>
        <pc:spChg chg="mod">
          <ac:chgData name="Timothy Merriman" userId="0ebf65c1-5c01-4ddc-a296-74ca5fe191e7" providerId="ADAL" clId="{505621DC-BC04-4351-A6FF-AF3BAF9D83AC}" dt="2019-03-25T13:28:21.571" v="1798"/>
          <ac:spMkLst>
            <pc:docMk/>
            <pc:sldMasterMk cId="556491067" sldId="2147483660"/>
            <ac:spMk id="2" creationId="{00000000-0000-0000-0000-000000000000}"/>
          </ac:spMkLst>
        </pc:spChg>
        <pc:spChg chg="mod">
          <ac:chgData name="Timothy Merriman" userId="0ebf65c1-5c01-4ddc-a296-74ca5fe191e7" providerId="ADAL" clId="{505621DC-BC04-4351-A6FF-AF3BAF9D83AC}" dt="2019-03-25T13:28:21.571" v="1798"/>
          <ac:spMkLst>
            <pc:docMk/>
            <pc:sldMasterMk cId="556491067" sldId="2147483660"/>
            <ac:spMk id="3" creationId="{00000000-0000-0000-0000-000000000000}"/>
          </ac:spMkLst>
        </pc:spChg>
        <pc:spChg chg="mod">
          <ac:chgData name="Timothy Merriman" userId="0ebf65c1-5c01-4ddc-a296-74ca5fe191e7" providerId="ADAL" clId="{505621DC-BC04-4351-A6FF-AF3BAF9D83AC}" dt="2019-03-25T13:28:21.571" v="1798"/>
          <ac:spMkLst>
            <pc:docMk/>
            <pc:sldMasterMk cId="556491067" sldId="2147483660"/>
            <ac:spMk id="4" creationId="{00000000-0000-0000-0000-000000000000}"/>
          </ac:spMkLst>
        </pc:spChg>
        <pc:spChg chg="mod">
          <ac:chgData name="Timothy Merriman" userId="0ebf65c1-5c01-4ddc-a296-74ca5fe191e7" providerId="ADAL" clId="{505621DC-BC04-4351-A6FF-AF3BAF9D83AC}" dt="2019-03-25T13:28:21.571" v="1798"/>
          <ac:spMkLst>
            <pc:docMk/>
            <pc:sldMasterMk cId="556491067" sldId="2147483660"/>
            <ac:spMk id="5" creationId="{00000000-0000-0000-0000-000000000000}"/>
          </ac:spMkLst>
        </pc:spChg>
        <pc:spChg chg="mod">
          <ac:chgData name="Timothy Merriman" userId="0ebf65c1-5c01-4ddc-a296-74ca5fe191e7" providerId="ADAL" clId="{505621DC-BC04-4351-A6FF-AF3BAF9D83AC}" dt="2019-03-25T13:28:21.571" v="1798"/>
          <ac:spMkLst>
            <pc:docMk/>
            <pc:sldMasterMk cId="556491067" sldId="2147483660"/>
            <ac:spMk id="6" creationId="{00000000-0000-0000-0000-000000000000}"/>
          </ac:spMkLst>
        </pc:spChg>
        <pc:spChg chg="mod">
          <ac:chgData name="Timothy Merriman" userId="0ebf65c1-5c01-4ddc-a296-74ca5fe191e7" providerId="ADAL" clId="{505621DC-BC04-4351-A6FF-AF3BAF9D83AC}" dt="2019-03-25T13:28:21.571" v="1798"/>
          <ac:spMkLst>
            <pc:docMk/>
            <pc:sldMasterMk cId="556491067" sldId="2147483660"/>
            <ac:spMk id="20" creationId="{00000000-0000-0000-0000-000000000000}"/>
          </ac:spMkLst>
        </pc:spChg>
        <pc:cxnChg chg="mod">
          <ac:chgData name="Timothy Merriman" userId="0ebf65c1-5c01-4ddc-a296-74ca5fe191e7" providerId="ADAL" clId="{505621DC-BC04-4351-A6FF-AF3BAF9D83AC}" dt="2019-03-25T13:28:21.571" v="1798"/>
          <ac:cxnSpMkLst>
            <pc:docMk/>
            <pc:sldMasterMk cId="556491067" sldId="2147483660"/>
            <ac:cxnSpMk id="10" creationId="{00000000-0000-0000-0000-000000000000}"/>
          </ac:cxnSpMkLst>
        </pc:cxnChg>
        <pc:sldLayoutChg chg="modSp">
          <pc:chgData name="Timothy Merriman" userId="0ebf65c1-5c01-4ddc-a296-74ca5fe191e7" providerId="ADAL" clId="{505621DC-BC04-4351-A6FF-AF3BAF9D83AC}" dt="2019-03-25T13:28:21.571" v="1798"/>
          <pc:sldLayoutMkLst>
            <pc:docMk/>
            <pc:sldMasterMk cId="556491067" sldId="2147483660"/>
            <pc:sldLayoutMk cId="2338860380" sldId="2147483661"/>
          </pc:sldLayoutMkLst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2338860380" sldId="2147483661"/>
              <ac:spMk id="2" creationId="{00000000-0000-0000-0000-000000000000}"/>
            </ac:spMkLst>
          </pc:spChg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2338860380" sldId="2147483661"/>
              <ac:spMk id="3" creationId="{00000000-0000-0000-0000-000000000000}"/>
            </ac:spMkLst>
          </pc:spChg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2338860380" sldId="2147483661"/>
              <ac:spMk id="4" creationId="{00000000-0000-0000-0000-000000000000}"/>
            </ac:spMkLst>
          </pc:spChg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2338860380" sldId="2147483661"/>
              <ac:spMk id="5" creationId="{00000000-0000-0000-0000-000000000000}"/>
            </ac:spMkLst>
          </pc:spChg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2338860380" sldId="2147483661"/>
              <ac:spMk id="6" creationId="{00000000-0000-0000-0000-000000000000}"/>
            </ac:spMkLst>
          </pc:spChg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2338860380" sldId="2147483661"/>
              <ac:spMk id="12" creationId="{00000000-0000-0000-0000-000000000000}"/>
            </ac:spMkLst>
          </pc:spChg>
          <pc:cxnChg chg="mod">
            <ac:chgData name="Timothy Merriman" userId="0ebf65c1-5c01-4ddc-a296-74ca5fe191e7" providerId="ADAL" clId="{505621DC-BC04-4351-A6FF-AF3BAF9D83AC}" dt="2019-03-25T13:28:21.571" v="1798"/>
            <ac:cxnSpMkLst>
              <pc:docMk/>
              <pc:sldMasterMk cId="556491067" sldId="2147483660"/>
              <pc:sldLayoutMk cId="2338860380" sldId="2147483661"/>
              <ac:cxnSpMk id="9" creationId="{00000000-0000-0000-0000-000000000000}"/>
            </ac:cxnSpMkLst>
          </pc:cxnChg>
        </pc:sldLayoutChg>
        <pc:sldLayoutChg chg="modSp">
          <pc:chgData name="Timothy Merriman" userId="0ebf65c1-5c01-4ddc-a296-74ca5fe191e7" providerId="ADAL" clId="{505621DC-BC04-4351-A6FF-AF3BAF9D83AC}" dt="2019-03-25T13:28:21.571" v="1798"/>
          <pc:sldLayoutMkLst>
            <pc:docMk/>
            <pc:sldMasterMk cId="556491067" sldId="2147483660"/>
            <pc:sldLayoutMk cId="1501404129" sldId="2147483663"/>
          </pc:sldLayoutMkLst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1501404129" sldId="2147483663"/>
              <ac:spMk id="2" creationId="{00000000-0000-0000-0000-000000000000}"/>
            </ac:spMkLst>
          </pc:spChg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1501404129" sldId="2147483663"/>
              <ac:spMk id="3" creationId="{00000000-0000-0000-0000-000000000000}"/>
            </ac:spMkLst>
          </pc:spChg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1501404129" sldId="2147483663"/>
              <ac:spMk id="4" creationId="{00000000-0000-0000-0000-000000000000}"/>
            </ac:spMkLst>
          </pc:spChg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1501404129" sldId="2147483663"/>
              <ac:spMk id="5" creationId="{00000000-0000-0000-0000-000000000000}"/>
            </ac:spMkLst>
          </pc:spChg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1501404129" sldId="2147483663"/>
              <ac:spMk id="6" creationId="{00000000-0000-0000-0000-000000000000}"/>
            </ac:spMkLst>
          </pc:spChg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1501404129" sldId="2147483663"/>
              <ac:spMk id="7" creationId="{00000000-0000-0000-0000-000000000000}"/>
            </ac:spMkLst>
          </pc:spChg>
          <pc:cxnChg chg="mod">
            <ac:chgData name="Timothy Merriman" userId="0ebf65c1-5c01-4ddc-a296-74ca5fe191e7" providerId="ADAL" clId="{505621DC-BC04-4351-A6FF-AF3BAF9D83AC}" dt="2019-03-25T13:28:21.571" v="1798"/>
            <ac:cxnSpMkLst>
              <pc:docMk/>
              <pc:sldMasterMk cId="556491067" sldId="2147483660"/>
              <pc:sldLayoutMk cId="1501404129" sldId="2147483663"/>
              <ac:cxnSpMk id="10" creationId="{00000000-0000-0000-0000-000000000000}"/>
            </ac:cxnSpMkLst>
          </pc:cxnChg>
        </pc:sldLayoutChg>
        <pc:sldLayoutChg chg="modSp">
          <pc:chgData name="Timothy Merriman" userId="0ebf65c1-5c01-4ddc-a296-74ca5fe191e7" providerId="ADAL" clId="{505621DC-BC04-4351-A6FF-AF3BAF9D83AC}" dt="2019-03-25T13:28:21.571" v="1798"/>
          <pc:sldLayoutMkLst>
            <pc:docMk/>
            <pc:sldMasterMk cId="556491067" sldId="2147483660"/>
            <pc:sldLayoutMk cId="4156362191" sldId="2147483664"/>
          </pc:sldLayoutMkLst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4156362191" sldId="2147483664"/>
              <ac:spMk id="3" creationId="{00000000-0000-0000-0000-000000000000}"/>
            </ac:spMkLst>
          </pc:spChg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4156362191" sldId="2147483664"/>
              <ac:spMk id="4" creationId="{00000000-0000-0000-0000-000000000000}"/>
            </ac:spMkLst>
          </pc:spChg>
        </pc:sldLayoutChg>
        <pc:sldLayoutChg chg="modSp">
          <pc:chgData name="Timothy Merriman" userId="0ebf65c1-5c01-4ddc-a296-74ca5fe191e7" providerId="ADAL" clId="{505621DC-BC04-4351-A6FF-AF3BAF9D83AC}" dt="2019-03-25T13:28:21.571" v="1798"/>
          <pc:sldLayoutMkLst>
            <pc:docMk/>
            <pc:sldMasterMk cId="556491067" sldId="2147483660"/>
            <pc:sldLayoutMk cId="2859320510" sldId="2147483665"/>
          </pc:sldLayoutMkLst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2859320510" sldId="2147483665"/>
              <ac:spMk id="2" creationId="{00000000-0000-0000-0000-000000000000}"/>
            </ac:spMkLst>
          </pc:spChg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2859320510" sldId="2147483665"/>
              <ac:spMk id="3" creationId="{00000000-0000-0000-0000-000000000000}"/>
            </ac:spMkLst>
          </pc:spChg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2859320510" sldId="2147483665"/>
              <ac:spMk id="4" creationId="{00000000-0000-0000-0000-000000000000}"/>
            </ac:spMkLst>
          </pc:spChg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2859320510" sldId="2147483665"/>
              <ac:spMk id="5" creationId="{00000000-0000-0000-0000-000000000000}"/>
            </ac:spMkLst>
          </pc:spChg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2859320510" sldId="2147483665"/>
              <ac:spMk id="6" creationId="{00000000-0000-0000-0000-000000000000}"/>
            </ac:spMkLst>
          </pc:spChg>
        </pc:sldLayoutChg>
        <pc:sldLayoutChg chg="modSp">
          <pc:chgData name="Timothy Merriman" userId="0ebf65c1-5c01-4ddc-a296-74ca5fe191e7" providerId="ADAL" clId="{505621DC-BC04-4351-A6FF-AF3BAF9D83AC}" dt="2019-03-25T13:28:21.571" v="1798"/>
          <pc:sldLayoutMkLst>
            <pc:docMk/>
            <pc:sldMasterMk cId="556491067" sldId="2147483660"/>
            <pc:sldLayoutMk cId="2525276963" sldId="2147483668"/>
          </pc:sldLayoutMkLst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2525276963" sldId="2147483668"/>
              <ac:spMk id="2" creationId="{00000000-0000-0000-0000-000000000000}"/>
            </ac:spMkLst>
          </pc:spChg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2525276963" sldId="2147483668"/>
              <ac:spMk id="3" creationId="{00000000-0000-0000-0000-000000000000}"/>
            </ac:spMkLst>
          </pc:spChg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2525276963" sldId="2147483668"/>
              <ac:spMk id="4" creationId="{00000000-0000-0000-0000-000000000000}"/>
            </ac:spMkLst>
          </pc:spChg>
        </pc:sldLayoutChg>
        <pc:sldLayoutChg chg="modSp">
          <pc:chgData name="Timothy Merriman" userId="0ebf65c1-5c01-4ddc-a296-74ca5fe191e7" providerId="ADAL" clId="{505621DC-BC04-4351-A6FF-AF3BAF9D83AC}" dt="2019-03-25T13:28:21.571" v="1798"/>
          <pc:sldLayoutMkLst>
            <pc:docMk/>
            <pc:sldMasterMk cId="556491067" sldId="2147483660"/>
            <pc:sldLayoutMk cId="1726250950" sldId="2147483669"/>
          </pc:sldLayoutMkLst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1726250950" sldId="2147483669"/>
              <ac:spMk id="2" creationId="{00000000-0000-0000-0000-000000000000}"/>
            </ac:spMkLst>
          </pc:spChg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1726250950" sldId="2147483669"/>
              <ac:spMk id="3" creationId="{00000000-0000-0000-0000-000000000000}"/>
            </ac:spMkLst>
          </pc:spChg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1726250950" sldId="2147483669"/>
              <ac:spMk id="4" creationId="{00000000-0000-0000-0000-000000000000}"/>
            </ac:spMkLst>
          </pc:spChg>
        </pc:sldLayoutChg>
        <pc:sldLayoutChg chg="modSp">
          <pc:chgData name="Timothy Merriman" userId="0ebf65c1-5c01-4ddc-a296-74ca5fe191e7" providerId="ADAL" clId="{505621DC-BC04-4351-A6FF-AF3BAF9D83AC}" dt="2019-03-25T13:28:21.571" v="1798"/>
          <pc:sldLayoutMkLst>
            <pc:docMk/>
            <pc:sldMasterMk cId="556491067" sldId="2147483660"/>
            <pc:sldLayoutMk cId="1463171112" sldId="2147483670"/>
          </pc:sldLayoutMkLst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1463171112" sldId="2147483670"/>
              <ac:spMk id="3" creationId="{00000000-0000-0000-0000-000000000000}"/>
            </ac:spMkLst>
          </pc:spChg>
        </pc:sldLayoutChg>
        <pc:sldLayoutChg chg="modSp">
          <pc:chgData name="Timothy Merriman" userId="0ebf65c1-5c01-4ddc-a296-74ca5fe191e7" providerId="ADAL" clId="{505621DC-BC04-4351-A6FF-AF3BAF9D83AC}" dt="2019-03-25T13:28:21.571" v="1798"/>
          <pc:sldLayoutMkLst>
            <pc:docMk/>
            <pc:sldMasterMk cId="556491067" sldId="2147483660"/>
            <pc:sldLayoutMk cId="2246705045" sldId="2147483671"/>
          </pc:sldLayoutMkLst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2246705045" sldId="2147483671"/>
              <ac:spMk id="2" creationId="{00000000-0000-0000-0000-000000000000}"/>
            </ac:spMkLst>
          </pc:spChg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2246705045" sldId="2147483671"/>
              <ac:spMk id="3" creationId="{00000000-0000-0000-0000-000000000000}"/>
            </ac:spMkLst>
          </pc:spChg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2246705045" sldId="2147483671"/>
              <ac:spMk id="4" creationId="{00000000-0000-0000-0000-000000000000}"/>
            </ac:spMkLst>
          </pc:spChg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2246705045" sldId="2147483671"/>
              <ac:spMk id="5" creationId="{00000000-0000-0000-0000-000000000000}"/>
            </ac:spMkLst>
          </pc:spChg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2246705045" sldId="2147483671"/>
              <ac:spMk id="6" creationId="{00000000-0000-0000-0000-000000000000}"/>
            </ac:spMkLst>
          </pc:spChg>
          <pc:spChg chg="mod">
            <ac:chgData name="Timothy Merriman" userId="0ebf65c1-5c01-4ddc-a296-74ca5fe191e7" providerId="ADAL" clId="{505621DC-BC04-4351-A6FF-AF3BAF9D83AC}" dt="2019-03-25T13:28:21.571" v="1798"/>
            <ac:spMkLst>
              <pc:docMk/>
              <pc:sldMasterMk cId="556491067" sldId="2147483660"/>
              <pc:sldLayoutMk cId="2246705045" sldId="2147483671"/>
              <ac:spMk id="12" creationId="{00000000-0000-0000-0000-000000000000}"/>
            </ac:spMkLst>
          </pc:spChg>
          <pc:cxnChg chg="mod">
            <ac:chgData name="Timothy Merriman" userId="0ebf65c1-5c01-4ddc-a296-74ca5fe191e7" providerId="ADAL" clId="{505621DC-BC04-4351-A6FF-AF3BAF9D83AC}" dt="2019-03-25T13:28:21.571" v="1798"/>
            <ac:cxnSpMkLst>
              <pc:docMk/>
              <pc:sldMasterMk cId="556491067" sldId="2147483660"/>
              <pc:sldLayoutMk cId="2246705045" sldId="2147483671"/>
              <ac:cxnSpMk id="13" creationId="{00000000-0000-0000-0000-000000000000}"/>
            </ac:cxnSpMkLst>
          </pc:cxnChg>
        </pc:sldLayoutChg>
      </pc:sldMasterChg>
    </pc:docChg>
  </pc:docChgLst>
  <pc:docChgLst>
    <pc:chgData name="Timothy Merriman" userId="0ebf65c1-5c01-4ddc-a296-74ca5fe191e7" providerId="ADAL" clId="{F956821B-1E54-4143-A0C8-1B51612EDC0A}"/>
    <pc:docChg chg="custSel addSld delSld modSld">
      <pc:chgData name="Timothy Merriman" userId="0ebf65c1-5c01-4ddc-a296-74ca5fe191e7" providerId="ADAL" clId="{F956821B-1E54-4143-A0C8-1B51612EDC0A}" dt="2019-03-27T00:08:57.146" v="924" actId="20577"/>
      <pc:docMkLst>
        <pc:docMk/>
      </pc:docMkLst>
      <pc:sldChg chg="modNotesTx">
        <pc:chgData name="Timothy Merriman" userId="0ebf65c1-5c01-4ddc-a296-74ca5fe191e7" providerId="ADAL" clId="{F956821B-1E54-4143-A0C8-1B51612EDC0A}" dt="2019-03-26T23:30:27.867" v="62" actId="20577"/>
        <pc:sldMkLst>
          <pc:docMk/>
          <pc:sldMk cId="1639825292" sldId="256"/>
        </pc:sldMkLst>
      </pc:sldChg>
      <pc:sldChg chg="modSp modNotesTx">
        <pc:chgData name="Timothy Merriman" userId="0ebf65c1-5c01-4ddc-a296-74ca5fe191e7" providerId="ADAL" clId="{F956821B-1E54-4143-A0C8-1B51612EDC0A}" dt="2019-03-26T23:49:53.897" v="658" actId="120"/>
        <pc:sldMkLst>
          <pc:docMk/>
          <pc:sldMk cId="2178447325" sldId="257"/>
        </pc:sldMkLst>
        <pc:spChg chg="mod">
          <ac:chgData name="Timothy Merriman" userId="0ebf65c1-5c01-4ddc-a296-74ca5fe191e7" providerId="ADAL" clId="{F956821B-1E54-4143-A0C8-1B51612EDC0A}" dt="2019-03-26T23:49:53.897" v="658" actId="120"/>
          <ac:spMkLst>
            <pc:docMk/>
            <pc:sldMk cId="2178447325" sldId="257"/>
            <ac:spMk id="2" creationId="{0C7A623F-F958-436D-B74A-E86CA90B144F}"/>
          </ac:spMkLst>
        </pc:spChg>
      </pc:sldChg>
      <pc:sldChg chg="modNotesTx">
        <pc:chgData name="Timothy Merriman" userId="0ebf65c1-5c01-4ddc-a296-74ca5fe191e7" providerId="ADAL" clId="{F956821B-1E54-4143-A0C8-1B51612EDC0A}" dt="2019-03-26T23:44:19.520" v="657" actId="20577"/>
        <pc:sldMkLst>
          <pc:docMk/>
          <pc:sldMk cId="447327594" sldId="261"/>
        </pc:sldMkLst>
      </pc:sldChg>
      <pc:sldChg chg="modSp modNotesTx">
        <pc:chgData name="Timothy Merriman" userId="0ebf65c1-5c01-4ddc-a296-74ca5fe191e7" providerId="ADAL" clId="{F956821B-1E54-4143-A0C8-1B51612EDC0A}" dt="2019-03-27T00:02:46.701" v="823" actId="20577"/>
        <pc:sldMkLst>
          <pc:docMk/>
          <pc:sldMk cId="2452093089" sldId="264"/>
        </pc:sldMkLst>
        <pc:spChg chg="mod">
          <ac:chgData name="Timothy Merriman" userId="0ebf65c1-5c01-4ddc-a296-74ca5fe191e7" providerId="ADAL" clId="{F956821B-1E54-4143-A0C8-1B51612EDC0A}" dt="2019-03-25T22:42:59.986" v="3" actId="27636"/>
          <ac:spMkLst>
            <pc:docMk/>
            <pc:sldMk cId="2452093089" sldId="264"/>
            <ac:spMk id="11" creationId="{FD076D65-D082-4F45-B8F0-55FFC6B18CF8}"/>
          </ac:spMkLst>
        </pc:spChg>
      </pc:sldChg>
      <pc:sldChg chg="modSp modNotesTx">
        <pc:chgData name="Timothy Merriman" userId="0ebf65c1-5c01-4ddc-a296-74ca5fe191e7" providerId="ADAL" clId="{F956821B-1E54-4143-A0C8-1B51612EDC0A}" dt="2019-03-27T00:05:55.292" v="895" actId="20577"/>
        <pc:sldMkLst>
          <pc:docMk/>
          <pc:sldMk cId="597889684" sldId="265"/>
        </pc:sldMkLst>
        <pc:spChg chg="mod">
          <ac:chgData name="Timothy Merriman" userId="0ebf65c1-5c01-4ddc-a296-74ca5fe191e7" providerId="ADAL" clId="{F956821B-1E54-4143-A0C8-1B51612EDC0A}" dt="2019-03-27T00:05:26.595" v="847" actId="20577"/>
          <ac:spMkLst>
            <pc:docMk/>
            <pc:sldMk cId="597889684" sldId="265"/>
            <ac:spMk id="3" creationId="{25630AD6-76D3-4EB0-8E09-63DA30DA8EC2}"/>
          </ac:spMkLst>
        </pc:spChg>
        <pc:spChg chg="mod">
          <ac:chgData name="Timothy Merriman" userId="0ebf65c1-5c01-4ddc-a296-74ca5fe191e7" providerId="ADAL" clId="{F956821B-1E54-4143-A0C8-1B51612EDC0A}" dt="2019-03-25T22:42:53.726" v="1" actId="255"/>
          <ac:spMkLst>
            <pc:docMk/>
            <pc:sldMk cId="597889684" sldId="265"/>
            <ac:spMk id="11" creationId="{FD076D65-D082-4F45-B8F0-55FFC6B18CF8}"/>
          </ac:spMkLst>
        </pc:spChg>
      </pc:sldChg>
      <pc:sldChg chg="modSp">
        <pc:chgData name="Timothy Merriman" userId="0ebf65c1-5c01-4ddc-a296-74ca5fe191e7" providerId="ADAL" clId="{F956821B-1E54-4143-A0C8-1B51612EDC0A}" dt="2019-03-27T00:08:23.684" v="903" actId="20577"/>
        <pc:sldMkLst>
          <pc:docMk/>
          <pc:sldMk cId="716826873" sldId="266"/>
        </pc:sldMkLst>
        <pc:spChg chg="mod">
          <ac:chgData name="Timothy Merriman" userId="0ebf65c1-5c01-4ddc-a296-74ca5fe191e7" providerId="ADAL" clId="{F956821B-1E54-4143-A0C8-1B51612EDC0A}" dt="2019-03-27T00:08:23.684" v="903" actId="20577"/>
          <ac:spMkLst>
            <pc:docMk/>
            <pc:sldMk cId="716826873" sldId="266"/>
            <ac:spMk id="11" creationId="{FD076D65-D082-4F45-B8F0-55FFC6B18CF8}"/>
          </ac:spMkLst>
        </pc:spChg>
      </pc:sldChg>
      <pc:sldChg chg="modNotesTx">
        <pc:chgData name="Timothy Merriman" userId="0ebf65c1-5c01-4ddc-a296-74ca5fe191e7" providerId="ADAL" clId="{F956821B-1E54-4143-A0C8-1B51612EDC0A}" dt="2019-03-27T00:08:57.146" v="924" actId="20577"/>
        <pc:sldMkLst>
          <pc:docMk/>
          <pc:sldMk cId="4201857164" sldId="267"/>
        </pc:sldMkLst>
      </pc:sldChg>
      <pc:sldChg chg="add del">
        <pc:chgData name="Timothy Merriman" userId="0ebf65c1-5c01-4ddc-a296-74ca5fe191e7" providerId="ADAL" clId="{F956821B-1E54-4143-A0C8-1B51612EDC0A}" dt="2019-03-26T19:30:17.454" v="31"/>
        <pc:sldMkLst>
          <pc:docMk/>
          <pc:sldMk cId="2833472038" sldId="269"/>
        </pc:sldMkLst>
      </pc:sldChg>
      <pc:sldChg chg="add del">
        <pc:chgData name="Timothy Merriman" userId="0ebf65c1-5c01-4ddc-a296-74ca5fe191e7" providerId="ADAL" clId="{F956821B-1E54-4143-A0C8-1B51612EDC0A}" dt="2019-03-26T19:30:17.047" v="30"/>
        <pc:sldMkLst>
          <pc:docMk/>
          <pc:sldMk cId="1797795062" sldId="270"/>
        </pc:sldMkLst>
      </pc:sldChg>
      <pc:sldChg chg="add del">
        <pc:chgData name="Timothy Merriman" userId="0ebf65c1-5c01-4ddc-a296-74ca5fe191e7" providerId="ADAL" clId="{F956821B-1E54-4143-A0C8-1B51612EDC0A}" dt="2019-03-26T19:30:16.688" v="29"/>
        <pc:sldMkLst>
          <pc:docMk/>
          <pc:sldMk cId="3655423949" sldId="271"/>
        </pc:sldMkLst>
      </pc:sldChg>
      <pc:sldChg chg="add del">
        <pc:chgData name="Timothy Merriman" userId="0ebf65c1-5c01-4ddc-a296-74ca5fe191e7" providerId="ADAL" clId="{F956821B-1E54-4143-A0C8-1B51612EDC0A}" dt="2019-03-26T19:30:16.404" v="28"/>
        <pc:sldMkLst>
          <pc:docMk/>
          <pc:sldMk cId="3941476537" sldId="272"/>
        </pc:sldMkLst>
      </pc:sldChg>
      <pc:sldChg chg="add del">
        <pc:chgData name="Timothy Merriman" userId="0ebf65c1-5c01-4ddc-a296-74ca5fe191e7" providerId="ADAL" clId="{F956821B-1E54-4143-A0C8-1B51612EDC0A}" dt="2019-03-26T19:30:16.007" v="27"/>
        <pc:sldMkLst>
          <pc:docMk/>
          <pc:sldMk cId="3349731097" sldId="273"/>
        </pc:sldMkLst>
      </pc:sldChg>
      <pc:sldChg chg="add del">
        <pc:chgData name="Timothy Merriman" userId="0ebf65c1-5c01-4ddc-a296-74ca5fe191e7" providerId="ADAL" clId="{F956821B-1E54-4143-A0C8-1B51612EDC0A}" dt="2019-03-26T19:30:15.663" v="26"/>
        <pc:sldMkLst>
          <pc:docMk/>
          <pc:sldMk cId="2558721393" sldId="274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testmydit-my.sharepoint.com/personal/c15305201_mydit_ie/Documents/Project/Cluster/Linpack%20Results/Linpack%20Reul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IE" dirty="0"/>
              <a:t>LINPACK Performance Benchmark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Phone</c:v>
                </c:pt>
                <c:pt idx="1">
                  <c:v>Super Computer from 1997 (no. 50)</c:v>
                </c:pt>
                <c:pt idx="2">
                  <c:v>Dual Core (3.6GHz)</c:v>
                </c:pt>
                <c:pt idx="3">
                  <c:v>Beowulf Cluster</c:v>
                </c:pt>
                <c:pt idx="4">
                  <c:v>Kay SuperComputer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1.1759299999999999</c:v>
                </c:pt>
                <c:pt idx="1">
                  <c:v>53.1</c:v>
                </c:pt>
                <c:pt idx="2">
                  <c:v>70</c:v>
                </c:pt>
                <c:pt idx="3" formatCode="0.00">
                  <c:v>111.52</c:v>
                </c:pt>
                <c:pt idx="4">
                  <c:v>665000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E9-4AB6-9F4D-57D558357C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597169415"/>
        <c:axId val="1597175175"/>
      </c:barChart>
      <c:catAx>
        <c:axId val="15971694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7175175"/>
        <c:crosses val="autoZero"/>
        <c:auto val="1"/>
        <c:lblAlgn val="ctr"/>
        <c:lblOffset val="100"/>
        <c:noMultiLvlLbl val="0"/>
      </c:catAx>
      <c:valAx>
        <c:axId val="1597175175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E" dirty="0"/>
                  <a:t>GFLOPS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71694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26F94F-D033-41CD-A252-59E2A8B8E4AE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accent0_3" csCatId="mainScheme" phldr="1"/>
      <dgm:spPr/>
      <dgm:t>
        <a:bodyPr/>
        <a:lstStyle/>
        <a:p>
          <a:endParaRPr lang="en-US"/>
        </a:p>
      </dgm:t>
    </dgm:pt>
    <dgm:pt modelId="{1FDD3FE1-1826-4919-8EB6-BB497A2ADB43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What is a Beowulf Cluster?</a:t>
          </a:r>
        </a:p>
      </dgm:t>
    </dgm:pt>
    <dgm:pt modelId="{299BDEA2-33A7-4190-BC81-E42264D9F186}" type="parTrans" cxnId="{DCE91DA5-9A06-4634-8677-DFDA0B11AEBE}">
      <dgm:prSet/>
      <dgm:spPr/>
      <dgm:t>
        <a:bodyPr/>
        <a:lstStyle/>
        <a:p>
          <a:endParaRPr lang="en-US"/>
        </a:p>
      </dgm:t>
    </dgm:pt>
    <dgm:pt modelId="{622834B5-4D8D-4465-82D3-175B85CFDA05}" type="sibTrans" cxnId="{DCE91DA5-9A06-4634-8677-DFDA0B11AEBE}">
      <dgm:prSet/>
      <dgm:spPr/>
      <dgm:t>
        <a:bodyPr/>
        <a:lstStyle/>
        <a:p>
          <a:endParaRPr lang="en-US"/>
        </a:p>
      </dgm:t>
    </dgm:pt>
    <dgm:pt modelId="{AD70837E-99D9-49B2-BF36-C52B743A615D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What is Quantum Confinement?</a:t>
          </a:r>
        </a:p>
      </dgm:t>
    </dgm:pt>
    <dgm:pt modelId="{8F1DA935-8EF9-4B52-9250-1B6B89E8ACA0}" type="parTrans" cxnId="{3CD3427F-6B92-4603-A798-6D84FE085B7B}">
      <dgm:prSet/>
      <dgm:spPr/>
      <dgm:t>
        <a:bodyPr/>
        <a:lstStyle/>
        <a:p>
          <a:endParaRPr lang="en-US"/>
        </a:p>
      </dgm:t>
    </dgm:pt>
    <dgm:pt modelId="{F91C6AF6-E874-4CFF-BB99-559B0B3752BC}" type="sibTrans" cxnId="{3CD3427F-6B92-4603-A798-6D84FE085B7B}">
      <dgm:prSet/>
      <dgm:spPr/>
      <dgm:t>
        <a:bodyPr/>
        <a:lstStyle/>
        <a:p>
          <a:endParaRPr lang="en-US"/>
        </a:p>
      </dgm:t>
    </dgm:pt>
    <dgm:pt modelId="{C9DB662F-DBD3-442C-8595-63EE821011C1}" type="pres">
      <dgm:prSet presAssocID="{8526F94F-D033-41CD-A252-59E2A8B8E4AE}" presName="root" presStyleCnt="0">
        <dgm:presLayoutVars>
          <dgm:dir/>
          <dgm:resizeHandles val="exact"/>
        </dgm:presLayoutVars>
      </dgm:prSet>
      <dgm:spPr/>
    </dgm:pt>
    <dgm:pt modelId="{1B98D477-BC58-44DE-89BD-26228ABBC57F}" type="pres">
      <dgm:prSet presAssocID="{1FDD3FE1-1826-4919-8EB6-BB497A2ADB43}" presName="compNode" presStyleCnt="0"/>
      <dgm:spPr/>
    </dgm:pt>
    <dgm:pt modelId="{4D8C93F5-59A8-4157-8ADE-0BD1D8ECF627}" type="pres">
      <dgm:prSet presAssocID="{1FDD3FE1-1826-4919-8EB6-BB497A2ADB43}" presName="iconBgRect" presStyleLbl="bgShp" presStyleIdx="0" presStyleCnt="2"/>
      <dgm:spPr/>
    </dgm:pt>
    <dgm:pt modelId="{54CE88CF-CAC9-4E87-8396-63E1AE601B17}" type="pres">
      <dgm:prSet presAssocID="{1FDD3FE1-1826-4919-8EB6-BB497A2ADB43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C0EB88D1-9363-4CAA-9FAC-D7D5A9A6BCA2}" type="pres">
      <dgm:prSet presAssocID="{1FDD3FE1-1826-4919-8EB6-BB497A2ADB43}" presName="spaceRect" presStyleCnt="0"/>
      <dgm:spPr/>
    </dgm:pt>
    <dgm:pt modelId="{AC0FD523-5D80-424F-A3F7-23C64526EB63}" type="pres">
      <dgm:prSet presAssocID="{1FDD3FE1-1826-4919-8EB6-BB497A2ADB43}" presName="textRect" presStyleLbl="revTx" presStyleIdx="0" presStyleCnt="2">
        <dgm:presLayoutVars>
          <dgm:chMax val="1"/>
          <dgm:chPref val="1"/>
        </dgm:presLayoutVars>
      </dgm:prSet>
      <dgm:spPr/>
    </dgm:pt>
    <dgm:pt modelId="{592CD389-DFFD-491F-9C1F-2AF1530B7E45}" type="pres">
      <dgm:prSet presAssocID="{622834B5-4D8D-4465-82D3-175B85CFDA05}" presName="sibTrans" presStyleCnt="0"/>
      <dgm:spPr/>
    </dgm:pt>
    <dgm:pt modelId="{E6FA863F-ED6B-4AA0-87A4-DCBD95472C70}" type="pres">
      <dgm:prSet presAssocID="{AD70837E-99D9-49B2-BF36-C52B743A615D}" presName="compNode" presStyleCnt="0"/>
      <dgm:spPr/>
    </dgm:pt>
    <dgm:pt modelId="{A9A1BEF2-16FF-4FF8-AD0B-923626A4E1F4}" type="pres">
      <dgm:prSet presAssocID="{AD70837E-99D9-49B2-BF36-C52B743A615D}" presName="iconBgRect" presStyleLbl="bgShp" presStyleIdx="1" presStyleCnt="2"/>
      <dgm:spPr/>
    </dgm:pt>
    <dgm:pt modelId="{F41B947C-2E1B-46F1-8AC1-F01210BFFF62}" type="pres">
      <dgm:prSet presAssocID="{AD70837E-99D9-49B2-BF36-C52B743A615D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tom"/>
        </a:ext>
      </dgm:extLst>
    </dgm:pt>
    <dgm:pt modelId="{D2B4FE40-3929-42EF-8E40-9B1F35EA2C10}" type="pres">
      <dgm:prSet presAssocID="{AD70837E-99D9-49B2-BF36-C52B743A615D}" presName="spaceRect" presStyleCnt="0"/>
      <dgm:spPr/>
    </dgm:pt>
    <dgm:pt modelId="{BEE811E4-17E5-417A-8B84-E5F3E98B6FA2}" type="pres">
      <dgm:prSet presAssocID="{AD70837E-99D9-49B2-BF36-C52B743A615D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68789922-B8B5-48B7-B595-5F7C20C5D4A1}" type="presOf" srcId="{1FDD3FE1-1826-4919-8EB6-BB497A2ADB43}" destId="{AC0FD523-5D80-424F-A3F7-23C64526EB63}" srcOrd="0" destOrd="0" presId="urn:microsoft.com/office/officeart/2018/5/layout/IconCircleLabelList"/>
    <dgm:cxn modelId="{E0983E52-A8D5-4207-8E5A-56956279E32E}" type="presOf" srcId="{AD70837E-99D9-49B2-BF36-C52B743A615D}" destId="{BEE811E4-17E5-417A-8B84-E5F3E98B6FA2}" srcOrd="0" destOrd="0" presId="urn:microsoft.com/office/officeart/2018/5/layout/IconCircleLabelList"/>
    <dgm:cxn modelId="{3CD3427F-6B92-4603-A798-6D84FE085B7B}" srcId="{8526F94F-D033-41CD-A252-59E2A8B8E4AE}" destId="{AD70837E-99D9-49B2-BF36-C52B743A615D}" srcOrd="1" destOrd="0" parTransId="{8F1DA935-8EF9-4B52-9250-1B6B89E8ACA0}" sibTransId="{F91C6AF6-E874-4CFF-BB99-559B0B3752BC}"/>
    <dgm:cxn modelId="{DCE91DA5-9A06-4634-8677-DFDA0B11AEBE}" srcId="{8526F94F-D033-41CD-A252-59E2A8B8E4AE}" destId="{1FDD3FE1-1826-4919-8EB6-BB497A2ADB43}" srcOrd="0" destOrd="0" parTransId="{299BDEA2-33A7-4190-BC81-E42264D9F186}" sibTransId="{622834B5-4D8D-4465-82D3-175B85CFDA05}"/>
    <dgm:cxn modelId="{560AA9A6-AEA0-4DB5-87A4-A8B81CC4217D}" type="presOf" srcId="{8526F94F-D033-41CD-A252-59E2A8B8E4AE}" destId="{C9DB662F-DBD3-442C-8595-63EE821011C1}" srcOrd="0" destOrd="0" presId="urn:microsoft.com/office/officeart/2018/5/layout/IconCircleLabelList"/>
    <dgm:cxn modelId="{2FD77801-C987-4795-B861-05A9AF60BDF1}" type="presParOf" srcId="{C9DB662F-DBD3-442C-8595-63EE821011C1}" destId="{1B98D477-BC58-44DE-89BD-26228ABBC57F}" srcOrd="0" destOrd="0" presId="urn:microsoft.com/office/officeart/2018/5/layout/IconCircleLabelList"/>
    <dgm:cxn modelId="{377508EC-1327-4091-BCB6-77C714DEB7F7}" type="presParOf" srcId="{1B98D477-BC58-44DE-89BD-26228ABBC57F}" destId="{4D8C93F5-59A8-4157-8ADE-0BD1D8ECF627}" srcOrd="0" destOrd="0" presId="urn:microsoft.com/office/officeart/2018/5/layout/IconCircleLabelList"/>
    <dgm:cxn modelId="{E08EC340-CA83-47F1-A371-BCF866AF3FA6}" type="presParOf" srcId="{1B98D477-BC58-44DE-89BD-26228ABBC57F}" destId="{54CE88CF-CAC9-4E87-8396-63E1AE601B17}" srcOrd="1" destOrd="0" presId="urn:microsoft.com/office/officeart/2018/5/layout/IconCircleLabelList"/>
    <dgm:cxn modelId="{F184DC54-B3AB-4E41-9E6A-1E9F1139CB5F}" type="presParOf" srcId="{1B98D477-BC58-44DE-89BD-26228ABBC57F}" destId="{C0EB88D1-9363-4CAA-9FAC-D7D5A9A6BCA2}" srcOrd="2" destOrd="0" presId="urn:microsoft.com/office/officeart/2018/5/layout/IconCircleLabelList"/>
    <dgm:cxn modelId="{743E883B-A81F-4F55-A5AD-645EEE30266B}" type="presParOf" srcId="{1B98D477-BC58-44DE-89BD-26228ABBC57F}" destId="{AC0FD523-5D80-424F-A3F7-23C64526EB63}" srcOrd="3" destOrd="0" presId="urn:microsoft.com/office/officeart/2018/5/layout/IconCircleLabelList"/>
    <dgm:cxn modelId="{BEE1DE58-069C-4C36-B2AA-702DAA97BAE3}" type="presParOf" srcId="{C9DB662F-DBD3-442C-8595-63EE821011C1}" destId="{592CD389-DFFD-491F-9C1F-2AF1530B7E45}" srcOrd="1" destOrd="0" presId="urn:microsoft.com/office/officeart/2018/5/layout/IconCircleLabelList"/>
    <dgm:cxn modelId="{4211EE5C-C17D-4EAA-B619-69A6BDFBCEF9}" type="presParOf" srcId="{C9DB662F-DBD3-442C-8595-63EE821011C1}" destId="{E6FA863F-ED6B-4AA0-87A4-DCBD95472C70}" srcOrd="2" destOrd="0" presId="urn:microsoft.com/office/officeart/2018/5/layout/IconCircleLabelList"/>
    <dgm:cxn modelId="{4C2556D4-B54C-4399-BAF8-72829692B13F}" type="presParOf" srcId="{E6FA863F-ED6B-4AA0-87A4-DCBD95472C70}" destId="{A9A1BEF2-16FF-4FF8-AD0B-923626A4E1F4}" srcOrd="0" destOrd="0" presId="urn:microsoft.com/office/officeart/2018/5/layout/IconCircleLabelList"/>
    <dgm:cxn modelId="{160465F6-DA54-4E05-B11A-6AC5AD2F148A}" type="presParOf" srcId="{E6FA863F-ED6B-4AA0-87A4-DCBD95472C70}" destId="{F41B947C-2E1B-46F1-8AC1-F01210BFFF62}" srcOrd="1" destOrd="0" presId="urn:microsoft.com/office/officeart/2018/5/layout/IconCircleLabelList"/>
    <dgm:cxn modelId="{BA7BBD7E-ACFB-4967-9CA4-5AEC209C737A}" type="presParOf" srcId="{E6FA863F-ED6B-4AA0-87A4-DCBD95472C70}" destId="{D2B4FE40-3929-42EF-8E40-9B1F35EA2C10}" srcOrd="2" destOrd="0" presId="urn:microsoft.com/office/officeart/2018/5/layout/IconCircleLabelList"/>
    <dgm:cxn modelId="{9B5E949C-8819-49C1-A639-43EAE29A4EEC}" type="presParOf" srcId="{E6FA863F-ED6B-4AA0-87A4-DCBD95472C70}" destId="{BEE811E4-17E5-417A-8B84-E5F3E98B6FA2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8C93F5-59A8-4157-8ADE-0BD1D8ECF627}">
      <dsp:nvSpPr>
        <dsp:cNvPr id="0" name=""/>
        <dsp:cNvSpPr/>
      </dsp:nvSpPr>
      <dsp:spPr>
        <a:xfrm>
          <a:off x="1344832" y="8709"/>
          <a:ext cx="1715625" cy="1715625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CE88CF-CAC9-4E87-8396-63E1AE601B17}">
      <dsp:nvSpPr>
        <dsp:cNvPr id="0" name=""/>
        <dsp:cNvSpPr/>
      </dsp:nvSpPr>
      <dsp:spPr>
        <a:xfrm>
          <a:off x="1710457" y="374334"/>
          <a:ext cx="984375" cy="9843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FD523-5D80-424F-A3F7-23C64526EB63}">
      <dsp:nvSpPr>
        <dsp:cNvPr id="0" name=""/>
        <dsp:cNvSpPr/>
      </dsp:nvSpPr>
      <dsp:spPr>
        <a:xfrm>
          <a:off x="796395" y="2258709"/>
          <a:ext cx="281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 dirty="0"/>
            <a:t>What is a Beowulf Cluster?</a:t>
          </a:r>
        </a:p>
      </dsp:txBody>
      <dsp:txXfrm>
        <a:off x="796395" y="2258709"/>
        <a:ext cx="2812500" cy="720000"/>
      </dsp:txXfrm>
    </dsp:sp>
    <dsp:sp modelId="{A9A1BEF2-16FF-4FF8-AD0B-923626A4E1F4}">
      <dsp:nvSpPr>
        <dsp:cNvPr id="0" name=""/>
        <dsp:cNvSpPr/>
      </dsp:nvSpPr>
      <dsp:spPr>
        <a:xfrm>
          <a:off x="4649520" y="8709"/>
          <a:ext cx="1715625" cy="1715625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1B947C-2E1B-46F1-8AC1-F01210BFFF62}">
      <dsp:nvSpPr>
        <dsp:cNvPr id="0" name=""/>
        <dsp:cNvSpPr/>
      </dsp:nvSpPr>
      <dsp:spPr>
        <a:xfrm>
          <a:off x="5015145" y="374334"/>
          <a:ext cx="984375" cy="9843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E811E4-17E5-417A-8B84-E5F3E98B6FA2}">
      <dsp:nvSpPr>
        <dsp:cNvPr id="0" name=""/>
        <dsp:cNvSpPr/>
      </dsp:nvSpPr>
      <dsp:spPr>
        <a:xfrm>
          <a:off x="4101082" y="2258709"/>
          <a:ext cx="281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 dirty="0"/>
            <a:t>What is Quantum Confinement?</a:t>
          </a:r>
        </a:p>
      </dsp:txBody>
      <dsp:txXfrm>
        <a:off x="4101082" y="2258709"/>
        <a:ext cx="28125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220CA9-7BB7-4546-BEF2-F86F360F9F32}" type="datetimeFigureOut">
              <a:rPr lang="en-IE" smtClean="0"/>
              <a:t>26/03/2019</a:t>
            </a:fld>
            <a:endParaRPr lang="en-I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C2EBF6-1410-4E98-9E73-C79AAFBB3949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764344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2 parts</a:t>
            </a:r>
          </a:p>
          <a:p>
            <a:r>
              <a:rPr lang="en-IE" dirty="0"/>
              <a:t>Cluster</a:t>
            </a:r>
          </a:p>
          <a:p>
            <a:r>
              <a:rPr lang="en-IE" dirty="0"/>
              <a:t>Simulation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C2EBF6-1410-4E98-9E73-C79AAFBB3949}" type="slidenum">
              <a:rPr lang="en-IE" smtClean="0"/>
              <a:t>1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491817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Beowulf:</a:t>
            </a:r>
          </a:p>
          <a:p>
            <a:r>
              <a:rPr lang="en-IE" dirty="0"/>
              <a:t>Nodes connected on LAN</a:t>
            </a:r>
          </a:p>
          <a:p>
            <a:r>
              <a:rPr lang="en-IE" dirty="0"/>
              <a:t>Libraries + programs share processing power</a:t>
            </a:r>
          </a:p>
          <a:p>
            <a:r>
              <a:rPr lang="en-IE" dirty="0"/>
              <a:t>Consumer grade electronics</a:t>
            </a:r>
          </a:p>
          <a:p>
            <a:r>
              <a:rPr lang="en-IE" dirty="0"/>
              <a:t>Result high performance parallel computing cluster</a:t>
            </a:r>
          </a:p>
          <a:p>
            <a:r>
              <a:rPr lang="en-IE" dirty="0"/>
              <a:t>Quantum:</a:t>
            </a:r>
          </a:p>
          <a:p>
            <a:r>
              <a:rPr lang="en-IE" dirty="0"/>
              <a:t>Effect that occurs relating to electronic and optical properties of a material</a:t>
            </a:r>
          </a:p>
          <a:p>
            <a:r>
              <a:rPr lang="en-IE" dirty="0"/>
              <a:t>Less than 10nm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C2EBF6-1410-4E98-9E73-C79AAFBB3949}" type="slidenum">
              <a:rPr lang="en-IE" smtClean="0"/>
              <a:t>2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76948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Used LINPACK so top500.org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Update every 6 months to keep up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Benchmark Results: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Talk about all results in graph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 the year 2001 (Twin Towers collapsed) 360 on top500 list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Cluster setup: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Protocol built into Julia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Remote access through firewall using vapp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C2EBF6-1410-4E98-9E73-C79AAFBB3949}" type="slidenum">
              <a:rPr lang="en-IE" smtClean="0"/>
              <a:t>3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981253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List is according to website</a:t>
            </a:r>
          </a:p>
          <a:p>
            <a:r>
              <a:rPr lang="en-US" dirty="0"/>
              <a:t>3 things I noticed</a:t>
            </a:r>
          </a:p>
          <a:p>
            <a:r>
              <a:rPr lang="en-US" dirty="0"/>
              <a:t>Fast</a:t>
            </a:r>
          </a:p>
          <a:p>
            <a:r>
              <a:rPr lang="en-US" dirty="0"/>
              <a:t>Easy to use (Describe IDE) – file structure, code tabs, workspace, plots, console output, GitHub integration (transfer code from laptop to cluster)</a:t>
            </a:r>
          </a:p>
          <a:p>
            <a:r>
              <a:rPr lang="en-US" dirty="0"/>
              <a:t>Open source, Z-axis label only just implemented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C2EBF6-1410-4E98-9E73-C79AAFBB3949}" type="slidenum">
              <a:rPr lang="en-IE" smtClean="0"/>
              <a:t>4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480642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wave is the probability of finding a particle in that region of space</a:t>
            </a:r>
          </a:p>
          <a:p>
            <a:r>
              <a:rPr lang="en-US" dirty="0"/>
              <a:t>Julia code uses exp.(), also support symbols</a:t>
            </a:r>
          </a:p>
          <a:p>
            <a:endParaRPr lang="en-US" dirty="0"/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this equation psi is the label for the wave equation, C is a factor, k_0 is the wave vector, sigma is the root means squared.</a:t>
            </a:r>
          </a:p>
          <a:p>
            <a:r>
              <a:rPr lang="en-US" dirty="0"/>
              <a:t>C = 25, x_0 = 0.4, x = 0:1, k_0 = 500, sigma = 0.03 (sigma_squared = 0.0001)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C2EBF6-1410-4E98-9E73-C79AAFBB3949}" type="slidenum">
              <a:rPr lang="en-IE" smtClean="0"/>
              <a:t>5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117243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Leapfrog method involves calculating the real and imaginary parts of the equation separately in a staggered fashion (pg. 335 of Giordano)</a:t>
            </a:r>
          </a:p>
          <a:p>
            <a:r>
              <a:rPr lang="en-US" dirty="0"/>
              <a:t>The real part is calculated using t and delta_t whereas the imaginary part uses +delta_t/2 and –delta_t/2. hence the staggered fashion.</a:t>
            </a:r>
          </a:p>
          <a:p>
            <a:r>
              <a:rPr lang="en-US" dirty="0"/>
              <a:t>X is distance, t is timestep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C2EBF6-1410-4E98-9E73-C79AAFBB3949}" type="slidenum">
              <a:rPr lang="en-IE" smtClean="0"/>
              <a:t>6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717955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Similar method but 2D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C2EBF6-1410-4E98-9E73-C79AAFBB3949}" type="slidenum">
              <a:rPr lang="en-IE" smtClean="0"/>
              <a:t>7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972315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C2EBF6-1410-4E98-9E73-C79AAFBB3949}" type="slidenum">
              <a:rPr lang="en-IE" smtClean="0"/>
              <a:t>8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39093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8838008" y="1189204"/>
            <a:ext cx="305991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685" y="1143294"/>
            <a:ext cx="527577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5775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6685" y="5537926"/>
            <a:ext cx="527577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1500" b="0" i="1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6685" y="6314441"/>
            <a:ext cx="1197467" cy="365125"/>
          </a:xfrm>
        </p:spPr>
        <p:txBody>
          <a:bodyPr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C6638512-D950-470E-BF59-5864704EEB41}" type="datetimeFigureOut">
              <a:rPr lang="en-IE" smtClean="0"/>
              <a:t>26/03/2019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50444" y="6314441"/>
            <a:ext cx="3842012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8008" y="1416217"/>
            <a:ext cx="305991" cy="365125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32445766-2EFF-4A10-931E-FBEC863DDA57}" type="slidenum">
              <a:rPr lang="en-IE" smtClean="0"/>
              <a:t>‹#›</a:t>
            </a:fld>
            <a:endParaRPr lang="en-IE" dirty="0"/>
          </a:p>
        </p:txBody>
      </p:sp>
      <p:cxnSp>
        <p:nvCxnSpPr>
          <p:cNvPr id="9" name="Straight Connector 8" title="Verticle Rule Line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88603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79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8512-D950-470E-BF59-5864704EEB41}" type="datetimeFigureOut">
              <a:rPr lang="en-IE" smtClean="0"/>
              <a:t>26/03/2019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45766-2EFF-4A10-931E-FBEC863DDA57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95829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 title="Page Number Shape"/>
          <p:cNvSpPr/>
          <p:nvPr/>
        </p:nvSpPr>
        <p:spPr bwMode="auto">
          <a:xfrm>
            <a:off x="8838008" y="1393748"/>
            <a:ext cx="305991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755" y="2571723"/>
            <a:ext cx="6222491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5775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0755" y="1393748"/>
            <a:ext cx="6301072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15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7216" y="6314440"/>
            <a:ext cx="1197467" cy="365125"/>
          </a:xfrm>
        </p:spPr>
        <p:txBody>
          <a:bodyPr/>
          <a:lstStyle>
            <a:lvl1pPr>
              <a:defRPr sz="9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C6638512-D950-470E-BF59-5864704EEB41}" type="datetimeFigureOut">
              <a:rPr lang="en-IE" smtClean="0"/>
              <a:t>26/03/2019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60755" y="6314441"/>
            <a:ext cx="4860170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8008" y="1620761"/>
            <a:ext cx="305991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2445766-2EFF-4A10-931E-FBEC863DDA57}" type="slidenum">
              <a:rPr lang="en-IE" smtClean="0"/>
              <a:t>‹#›</a:t>
            </a:fld>
            <a:endParaRPr lang="en-IE" dirty="0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140412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8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0" y="540628"/>
            <a:ext cx="4686300" cy="24889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3712467"/>
            <a:ext cx="4686300" cy="24822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8512-D950-470E-BF59-5864704EEB41}" type="datetimeFigureOut">
              <a:rPr lang="en-IE" smtClean="0"/>
              <a:t>26/03/2019</a:t>
            </a:fld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45766-2EFF-4A10-931E-FBEC863DDA57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156362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7784"/>
            <a:ext cx="2873502" cy="49560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58065"/>
            <a:ext cx="4684014" cy="914400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18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1526671"/>
            <a:ext cx="4684014" cy="1755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6200" y="3700826"/>
            <a:ext cx="4686300" cy="914400"/>
          </a:xfrm>
        </p:spPr>
        <p:txBody>
          <a:bodyPr anchor="b">
            <a:normAutofit/>
          </a:bodyPr>
          <a:lstStyle>
            <a:lvl1pPr marL="0" indent="0">
              <a:buNone/>
              <a:defRPr sz="18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86200" y="4669432"/>
            <a:ext cx="4684014" cy="1755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8512-D950-470E-BF59-5864704EEB41}" type="datetimeFigureOut">
              <a:rPr lang="en-IE" smtClean="0"/>
              <a:t>26/03/2019</a:t>
            </a:fld>
            <a:endParaRPr lang="en-I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45766-2EFF-4A10-931E-FBEC863DDA57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59320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8512-D950-470E-BF59-5864704EEB41}" type="datetimeFigureOut">
              <a:rPr lang="en-IE" smtClean="0"/>
              <a:t>26/03/2019</a:t>
            </a:fld>
            <a:endParaRPr lang="en-I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45766-2EFF-4A10-931E-FBEC863DDA57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47483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8512-D950-470E-BF59-5864704EEB41}" type="datetimeFigureOut">
              <a:rPr lang="en-IE" smtClean="0"/>
              <a:t>26/03/2019</a:t>
            </a:fld>
            <a:endParaRPr lang="en-I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45766-2EFF-4A10-931E-FBEC863DDA57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69741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5479"/>
            <a:ext cx="2879082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64147"/>
            <a:ext cx="4686300" cy="5622644"/>
          </a:xfrm>
        </p:spPr>
        <p:txBody>
          <a:bodyPr/>
          <a:lstStyle>
            <a:lvl1pPr>
              <a:lnSpc>
                <a:spcPct val="112000"/>
              </a:lnSpc>
              <a:defRPr sz="1500"/>
            </a:lvl1pPr>
            <a:lvl2pPr>
              <a:lnSpc>
                <a:spcPct val="112000"/>
              </a:lnSpc>
              <a:defRPr sz="1350"/>
            </a:lvl2pPr>
            <a:lvl3pPr>
              <a:lnSpc>
                <a:spcPct val="112000"/>
              </a:lnSpc>
              <a:defRPr sz="1200"/>
            </a:lvl3pPr>
            <a:lvl4pPr>
              <a:lnSpc>
                <a:spcPct val="112000"/>
              </a:lnSpc>
              <a:defRPr sz="1050"/>
            </a:lvl4pPr>
            <a:lvl5pPr>
              <a:lnSpc>
                <a:spcPct val="112000"/>
              </a:lnSpc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2621513"/>
            <a:ext cx="2879082" cy="3239537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8512-D950-470E-BF59-5864704EEB41}" type="datetimeFigureOut">
              <a:rPr lang="en-IE" smtClean="0"/>
              <a:t>26/03/2019</a:t>
            </a:fld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45766-2EFF-4A10-931E-FBEC863DDA57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25276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214" y="557262"/>
            <a:ext cx="2880360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43350" y="1"/>
            <a:ext cx="4629150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9214" y="2621512"/>
            <a:ext cx="2880360" cy="3236976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8512-D950-470E-BF59-5864704EEB41}" type="datetimeFigureOut">
              <a:rPr lang="en-IE" smtClean="0"/>
              <a:t>26/03/2019</a:t>
            </a:fld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45766-2EFF-4A10-931E-FBEC863DDA57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26250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0" y="640080"/>
            <a:ext cx="4686299" cy="55841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8512-D950-470E-BF59-5864704EEB41}" type="datetimeFigureOut">
              <a:rPr lang="en-IE" smtClean="0"/>
              <a:t>26/03/2019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45766-2EFF-4A10-931E-FBEC863DDA57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463171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8838008" y="5380580"/>
            <a:ext cx="305991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93074" y="642931"/>
            <a:ext cx="1835003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42933"/>
            <a:ext cx="5303009" cy="46781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140" y="5927132"/>
            <a:ext cx="2861142" cy="365125"/>
          </a:xfrm>
        </p:spPr>
        <p:txBody>
          <a:bodyPr/>
          <a:lstStyle/>
          <a:p>
            <a:fld id="{C6638512-D950-470E-BF59-5864704EEB41}" type="datetimeFigureOut">
              <a:rPr lang="en-IE" smtClean="0"/>
              <a:t>26/03/2019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2140" y="6315950"/>
            <a:ext cx="2861142" cy="365125"/>
          </a:xfrm>
        </p:spPr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8008" y="5607593"/>
            <a:ext cx="305991" cy="365125"/>
          </a:xfrm>
        </p:spPr>
        <p:txBody>
          <a:bodyPr/>
          <a:lstStyle/>
          <a:p>
            <a:fld id="{32445766-2EFF-4A10-931E-FBEC863DDA57}" type="slidenum">
              <a:rPr lang="en-IE" smtClean="0"/>
              <a:t>‹#›</a:t>
            </a:fld>
            <a:endParaRPr lang="en-IE" dirty="0"/>
          </a:p>
        </p:txBody>
      </p:sp>
      <p:cxnSp>
        <p:nvCxnSpPr>
          <p:cNvPr id="13" name="Straight Connector 12" title="Horizontal Rule Line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670504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8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 title="Page Number Shape"/>
          <p:cNvSpPr/>
          <p:nvPr/>
        </p:nvSpPr>
        <p:spPr bwMode="auto">
          <a:xfrm>
            <a:off x="8838008" y="5380580"/>
            <a:ext cx="305991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559678"/>
            <a:ext cx="2875430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69066"/>
            <a:ext cx="4686299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1" y="593006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C6638512-D950-470E-BF59-5864704EEB41}" type="datetimeFigureOut">
              <a:rPr lang="en-IE" smtClean="0"/>
              <a:t>26/03/2019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1" y="631444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9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38008" y="5607593"/>
            <a:ext cx="3059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32445766-2EFF-4A10-931E-FBEC863DDA57}" type="slidenum">
              <a:rPr lang="en-IE" smtClean="0"/>
              <a:t>‹#›</a:t>
            </a:fld>
            <a:endParaRPr lang="en-IE" dirty="0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6491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75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12598" indent="-212598" algn="l" defTabSz="685800" rtl="0" eaLnBrk="1" latinLnBrk="0" hangingPunct="1">
        <a:lnSpc>
          <a:spcPct val="112000"/>
        </a:lnSpc>
        <a:spcBef>
          <a:spcPts val="675"/>
        </a:spcBef>
        <a:buFont typeface="Arial" panose="020B0604020202020204" pitchFamily="34" charset="0"/>
        <a:buChar char="•"/>
        <a:defRPr sz="15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514350" indent="-212598" algn="l" defTabSz="685800" rtl="0" eaLnBrk="1" latinLnBrk="0" hangingPunct="1">
        <a:lnSpc>
          <a:spcPct val="112000"/>
        </a:lnSpc>
        <a:spcBef>
          <a:spcPts val="675"/>
        </a:spcBef>
        <a:buFont typeface="Corbel" panose="020B0503020204020204" pitchFamily="34" charset="0"/>
        <a:buChar char="–"/>
        <a:defRPr sz="135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857250" indent="-212598" algn="l" defTabSz="685800" rtl="0" eaLnBrk="1" latinLnBrk="0" hangingPunct="1">
        <a:lnSpc>
          <a:spcPct val="112000"/>
        </a:lnSpc>
        <a:spcBef>
          <a:spcPts val="675"/>
        </a:spcBef>
        <a:buFont typeface="Arial" panose="020B0604020202020204" pitchFamily="34" charset="0"/>
        <a:buChar char="•"/>
        <a:defRPr sz="12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200150" indent="-212598" algn="l" defTabSz="685800" rtl="0" eaLnBrk="1" latinLnBrk="0" hangingPunct="1">
        <a:lnSpc>
          <a:spcPct val="112000"/>
        </a:lnSpc>
        <a:spcBef>
          <a:spcPts val="675"/>
        </a:spcBef>
        <a:buFont typeface="Corbel" panose="020B0503020204020204" pitchFamily="34" charset="0"/>
        <a:buChar char="–"/>
        <a:defRPr sz="105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543050" indent="-212598" algn="l" defTabSz="685800" rtl="0" eaLnBrk="1" latinLnBrk="0" hangingPunct="1">
        <a:lnSpc>
          <a:spcPct val="112000"/>
        </a:lnSpc>
        <a:spcBef>
          <a:spcPts val="675"/>
        </a:spcBef>
        <a:buFont typeface="Arial" panose="020B0604020202020204" pitchFamily="34" charset="0"/>
        <a:buChar char="•"/>
        <a:defRPr sz="105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885950" indent="-212598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228850" indent="-212598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05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571750" indent="-212598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914650" indent="-212598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05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124" userDrawn="1">
          <p15:clr>
            <a:srgbClr val="F26B43"/>
          </p15:clr>
        </p15:guide>
        <p15:guide id="2" pos="360" userDrawn="1">
          <p15:clr>
            <a:srgbClr val="F26B43"/>
          </p15:clr>
        </p15:guide>
        <p15:guide id="3" orient="horz" pos="432" userDrawn="1">
          <p15:clr>
            <a:srgbClr val="F26B43"/>
          </p15:clr>
        </p15:guide>
        <p15:guide id="4" pos="5400" userDrawn="1">
          <p15:clr>
            <a:srgbClr val="F26B43"/>
          </p15:clr>
        </p15:guide>
        <p15:guide id="5" pos="24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hyperlink" Target="https://www.top500.org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julialang.org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beowulfcluster.home.blo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0784B-B78E-4161-BFF7-E072F5F152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6036" y="1143293"/>
            <a:ext cx="3367769" cy="4268965"/>
          </a:xfrm>
        </p:spPr>
        <p:txBody>
          <a:bodyPr>
            <a:normAutofit fontScale="90000"/>
          </a:bodyPr>
          <a:lstStyle/>
          <a:p>
            <a:r>
              <a:rPr lang="en-US" sz="2700" dirty="0"/>
              <a:t>Construction of a Beowulf High Performance Computing Cluster </a:t>
            </a:r>
            <a:br>
              <a:rPr lang="en-US" sz="2700" dirty="0"/>
            </a:br>
            <a:br>
              <a:rPr lang="en-US" sz="2700" dirty="0"/>
            </a:br>
            <a:r>
              <a:rPr lang="en-US" sz="2700" dirty="0"/>
              <a:t>for</a:t>
            </a:r>
            <a:br>
              <a:rPr lang="en-US" sz="2700" dirty="0"/>
            </a:br>
            <a:br>
              <a:rPr lang="en-US" sz="2700" dirty="0"/>
            </a:br>
            <a:r>
              <a:rPr lang="en-US" sz="2700" dirty="0"/>
              <a:t>simulation of Quantum Confinement</a:t>
            </a:r>
            <a:endParaRPr lang="en-IE" sz="27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5570BC-06C9-4D0B-95E8-A5A9E17FFE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86036" y="5537925"/>
            <a:ext cx="3367770" cy="70635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Timothy Merriman</a:t>
            </a:r>
          </a:p>
          <a:p>
            <a:pPr>
              <a:spcAft>
                <a:spcPts val="600"/>
              </a:spcAft>
            </a:pPr>
            <a:r>
              <a:rPr lang="en-US" dirty="0"/>
              <a:t>Supervisor: Dr. Kevin Berwick</a:t>
            </a:r>
            <a:endParaRPr lang="en-I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D1171D-1879-48EB-8238-765BB934D5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48" r="33118"/>
          <a:stretch/>
        </p:blipFill>
        <p:spPr>
          <a:xfrm>
            <a:off x="20" y="10"/>
            <a:ext cx="4571980" cy="685799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6DE0AD9-9142-46F1-8EA7-D58382DED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39578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6">
            <a:extLst>
              <a:ext uri="{FF2B5EF4-FFF2-40B4-BE49-F238E27FC236}">
                <a16:creationId xmlns:a16="http://schemas.microsoft.com/office/drawing/2014/main" id="{0C130FF4-5A98-43DB-9014-B8D393BA49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838008" y="1189204"/>
            <a:ext cx="305991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B47466-0B0C-4DD1-B8A1-D62B4D0A62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124" y="2106"/>
            <a:ext cx="1666875" cy="1048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825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25">
            <a:extLst>
              <a:ext uri="{FF2B5EF4-FFF2-40B4-BE49-F238E27FC236}">
                <a16:creationId xmlns:a16="http://schemas.microsoft.com/office/drawing/2014/main" id="{4281BC32-FF58-4898-A6B5-7B3D059BC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27">
            <a:extLst>
              <a:ext uri="{FF2B5EF4-FFF2-40B4-BE49-F238E27FC236}">
                <a16:creationId xmlns:a16="http://schemas.microsoft.com/office/drawing/2014/main" id="{0D614406-135F-4875-9C87-53822CB1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2285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7A623F-F958-436D-B74A-E86CA90B1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90" y="434101"/>
            <a:ext cx="5377314" cy="1232750"/>
          </a:xfrm>
        </p:spPr>
        <p:txBody>
          <a:bodyPr anchor="b"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Introduction</a:t>
            </a:r>
            <a:endParaRPr lang="en-IE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29">
            <a:extLst>
              <a:ext uri="{FF2B5EF4-FFF2-40B4-BE49-F238E27FC236}">
                <a16:creationId xmlns:a16="http://schemas.microsoft.com/office/drawing/2014/main" id="{C6C21149-7D17-44C2-AFB6-4D931DC55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676579"/>
            <a:ext cx="6097404" cy="602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Freeform 6">
            <a:extLst>
              <a:ext uri="{FF2B5EF4-FFF2-40B4-BE49-F238E27FC236}">
                <a16:creationId xmlns:a16="http://schemas.microsoft.com/office/drawing/2014/main" id="{C2E5FCF0-567A-448C-A6E3-920BFC702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838008" y="938535"/>
            <a:ext cx="305991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6D8055F2-21C6-45AE-BAEA-47B8D8FAF6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4524988"/>
              </p:ext>
            </p:extLst>
          </p:nvPr>
        </p:nvGraphicFramePr>
        <p:xfrm>
          <a:off x="720090" y="2917149"/>
          <a:ext cx="7709978" cy="2987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78447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7EC97-192B-4D9B-A61B-CF08A7593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59678"/>
            <a:ext cx="8001000" cy="1247404"/>
          </a:xfrm>
        </p:spPr>
        <p:txBody>
          <a:bodyPr>
            <a:normAutofit/>
          </a:bodyPr>
          <a:lstStyle/>
          <a:p>
            <a:pPr algn="l"/>
            <a:r>
              <a:rPr lang="en-US" sz="3500" dirty="0"/>
              <a:t>Beowulf Cluster</a:t>
            </a:r>
            <a:endParaRPr lang="en-IE" sz="3500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D076D65-D082-4F45-B8F0-55FFC6B18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183380"/>
            <a:ext cx="3190875" cy="281712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/>
              <a:t>Is this cluster a super computer?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Cluster setup:</a:t>
            </a:r>
          </a:p>
          <a:p>
            <a:pPr>
              <a:buFontTx/>
              <a:buChar char="-"/>
            </a:pPr>
            <a:r>
              <a:rPr lang="en-US" sz="1600" dirty="0"/>
              <a:t>SSH</a:t>
            </a:r>
          </a:p>
          <a:p>
            <a:pPr>
              <a:buFontTx/>
              <a:buChar char="-"/>
            </a:pPr>
            <a:r>
              <a:rPr lang="en-US" sz="1600" dirty="0"/>
              <a:t>Shared File system (ZFS)</a:t>
            </a:r>
          </a:p>
          <a:p>
            <a:pPr>
              <a:buFontTx/>
              <a:buChar char="-"/>
            </a:pPr>
            <a:r>
              <a:rPr lang="en-US" sz="1600" dirty="0"/>
              <a:t>MPI (Message Passing Interface)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IE" sz="1600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8B6D4421-E265-FF44-9EF9-8D43D63ACA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2724278"/>
              </p:ext>
            </p:extLst>
          </p:nvPr>
        </p:nvGraphicFramePr>
        <p:xfrm>
          <a:off x="3762375" y="1517301"/>
          <a:ext cx="4810125" cy="4069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DBE3DE17-F570-487F-83EF-CBE23C05417F}"/>
              </a:ext>
            </a:extLst>
          </p:cNvPr>
          <p:cNvSpPr txBox="1"/>
          <p:nvPr/>
        </p:nvSpPr>
        <p:spPr>
          <a:xfrm>
            <a:off x="6082132" y="6256134"/>
            <a:ext cx="2571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https://www.top500.org/</a:t>
            </a:r>
            <a:r>
              <a:rPr lang="en-US" dirty="0"/>
              <a:t> </a:t>
            </a:r>
            <a:endParaRPr lang="en-I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6DBE78-587D-431D-A413-3F867AEC9B8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8" r="33956" b="5439"/>
          <a:stretch/>
        </p:blipFill>
        <p:spPr>
          <a:xfrm>
            <a:off x="1035975" y="3429000"/>
            <a:ext cx="1940588" cy="270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27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7EC97-192B-4D9B-A61B-CF08A7593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59678"/>
            <a:ext cx="8001000" cy="1247404"/>
          </a:xfrm>
        </p:spPr>
        <p:txBody>
          <a:bodyPr>
            <a:normAutofit/>
          </a:bodyPr>
          <a:lstStyle/>
          <a:p>
            <a:pPr algn="l"/>
            <a:r>
              <a:rPr lang="en-US" sz="3500" dirty="0"/>
              <a:t>Julia - Language</a:t>
            </a:r>
            <a:endParaRPr lang="en-IE" sz="3500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D076D65-D082-4F45-B8F0-55FFC6B18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190626"/>
            <a:ext cx="1971675" cy="24765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600" dirty="0"/>
              <a:t>Julia is:</a:t>
            </a:r>
          </a:p>
          <a:p>
            <a:pPr>
              <a:buFontTx/>
              <a:buChar char="-"/>
            </a:pPr>
            <a:r>
              <a:rPr lang="en-US" sz="1600" dirty="0"/>
              <a:t>Fast</a:t>
            </a:r>
          </a:p>
          <a:p>
            <a:pPr>
              <a:buFontTx/>
              <a:buChar char="-"/>
            </a:pPr>
            <a:r>
              <a:rPr lang="en-US" sz="1600" dirty="0"/>
              <a:t>Dynamic</a:t>
            </a:r>
          </a:p>
          <a:p>
            <a:pPr>
              <a:buFontTx/>
              <a:buChar char="-"/>
            </a:pPr>
            <a:r>
              <a:rPr lang="en-US" sz="1600" dirty="0"/>
              <a:t>Optionally typed</a:t>
            </a:r>
          </a:p>
          <a:p>
            <a:pPr>
              <a:buFontTx/>
              <a:buChar char="-"/>
            </a:pPr>
            <a:r>
              <a:rPr lang="en-US" sz="1600" dirty="0"/>
              <a:t>General</a:t>
            </a:r>
          </a:p>
          <a:p>
            <a:pPr>
              <a:buFontTx/>
              <a:buChar char="-"/>
            </a:pPr>
            <a:r>
              <a:rPr lang="en-US" sz="1600" dirty="0"/>
              <a:t>Easy to use</a:t>
            </a:r>
          </a:p>
          <a:p>
            <a:pPr>
              <a:buFontTx/>
              <a:buChar char="-"/>
            </a:pPr>
            <a:r>
              <a:rPr lang="en-US" sz="1600" dirty="0"/>
              <a:t>Open Source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IE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91D393-C5B5-4E82-859A-9F46B4C38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3175" y="1877705"/>
            <a:ext cx="6029325" cy="31025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800A6D-69AC-4BD9-8A68-D567FA9B5A4D}"/>
              </a:ext>
            </a:extLst>
          </p:cNvPr>
          <p:cNvSpPr txBox="1"/>
          <p:nvPr/>
        </p:nvSpPr>
        <p:spPr>
          <a:xfrm>
            <a:off x="6334125" y="5919465"/>
            <a:ext cx="2238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https://julialang.org/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452093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7EC97-192B-4D9B-A61B-CF08A7593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59678"/>
            <a:ext cx="8001000" cy="1247404"/>
          </a:xfrm>
        </p:spPr>
        <p:txBody>
          <a:bodyPr>
            <a:normAutofit/>
          </a:bodyPr>
          <a:lstStyle/>
          <a:p>
            <a:pPr algn="l"/>
            <a:r>
              <a:rPr lang="en-US" sz="3500" dirty="0"/>
              <a:t>Wave Packet Construction</a:t>
            </a:r>
            <a:endParaRPr lang="en-IE" sz="35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10">
                <a:extLst>
                  <a:ext uri="{FF2B5EF4-FFF2-40B4-BE49-F238E27FC236}">
                    <a16:creationId xmlns:a16="http://schemas.microsoft.com/office/drawing/2014/main" id="{FD076D65-D082-4F45-B8F0-55FFC6B18CF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1500" y="1807082"/>
                <a:ext cx="2875429" cy="2174368"/>
              </a:xfrm>
            </p:spPr>
            <p:txBody>
              <a:bodyPr>
                <a:normAutofit/>
              </a:bodyPr>
              <a:lstStyle/>
              <a:p>
                <a:pPr marL="214313" indent="-214313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What is a wave?</a:t>
                </a:r>
              </a:p>
              <a:p>
                <a:pPr marL="214313" indent="-214313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endParaRPr lang="en-US" sz="1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𝜓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𝐶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func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𝑥𝑗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IE" sz="1400" dirty="0"/>
              </a:p>
              <a:p>
                <a:pPr marL="0" indent="0">
                  <a:buNone/>
                </a:pPr>
                <a:endParaRPr lang="en-IE" sz="1400" dirty="0"/>
              </a:p>
              <a:p>
                <a:pPr marL="0" indent="0">
                  <a:buNone/>
                </a:pPr>
                <a:endParaRPr lang="en-IE" sz="1400" dirty="0"/>
              </a:p>
            </p:txBody>
          </p:sp>
        </mc:Choice>
        <mc:Fallback xmlns="">
          <p:sp>
            <p:nvSpPr>
              <p:cNvPr id="11" name="Content Placeholder 10">
                <a:extLst>
                  <a:ext uri="{FF2B5EF4-FFF2-40B4-BE49-F238E27FC236}">
                    <a16:creationId xmlns:a16="http://schemas.microsoft.com/office/drawing/2014/main" id="{FD076D65-D082-4F45-B8F0-55FFC6B18CF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1500" y="1807082"/>
                <a:ext cx="2875429" cy="2174368"/>
              </a:xfrm>
              <a:blipFill>
                <a:blip r:embed="rId3"/>
                <a:stretch>
                  <a:fillRect l="-849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B0AA6D77-15B7-4582-8C31-9033DDB7BC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694" y="1807082"/>
            <a:ext cx="5126806" cy="34221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630AD6-76D3-4EB0-8E09-63DA30DA8EC2}"/>
              </a:ext>
            </a:extLst>
          </p:cNvPr>
          <p:cNvSpPr txBox="1"/>
          <p:nvPr/>
        </p:nvSpPr>
        <p:spPr>
          <a:xfrm>
            <a:off x="379879" y="5667375"/>
            <a:ext cx="6134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Julia code: ψ = C.*exp.((-(x-x_0).^2)./(σ^2)).*exp.(k_0*x*1im)</a:t>
            </a:r>
            <a:endParaRPr lang="en-IE" sz="1400" dirty="0"/>
          </a:p>
        </p:txBody>
      </p:sp>
    </p:spTree>
    <p:extLst>
      <p:ext uri="{BB962C8B-B14F-4D97-AF65-F5344CB8AC3E}">
        <p14:creationId xmlns:p14="http://schemas.microsoft.com/office/powerpoint/2010/main" val="597889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7EC97-192B-4D9B-A61B-CF08A7593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59678"/>
            <a:ext cx="8001000" cy="1247404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One-Dimensional Leapfrog Method</a:t>
            </a:r>
            <a:endParaRPr lang="en-IE" sz="35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ontent Placeholder 10">
                <a:extLst>
                  <a:ext uri="{FF2B5EF4-FFF2-40B4-BE49-F238E27FC236}">
                    <a16:creationId xmlns:a16="http://schemas.microsoft.com/office/drawing/2014/main" id="{FD076D65-D082-4F45-B8F0-55FFC6B18CF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1500" y="2000250"/>
                <a:ext cx="2875429" cy="3324204"/>
              </a:xfrm>
            </p:spPr>
            <p:txBody>
              <a:bodyPr>
                <a:normAutofit/>
              </a:bodyPr>
              <a:lstStyle/>
              <a:p>
                <a:pPr marL="214313" indent="-214313"/>
                <a:r>
                  <a:rPr lang="en-US" sz="1600" dirty="0"/>
                  <a:t>What is a Leapfrog Method?</a:t>
                </a:r>
              </a:p>
              <a:p>
                <a:pPr marL="214313" indent="-214313"/>
                <a:r>
                  <a:rPr lang="en-US" sz="1600" dirty="0"/>
                  <a:t>What happens when a wave hits a barrier?</a:t>
                </a:r>
              </a:p>
              <a:p>
                <a:pPr marL="214313" indent="-214313"/>
                <a:endParaRPr lang="en-US" sz="1400" dirty="0"/>
              </a:p>
              <a:p>
                <a:endParaRPr lang="en-US" sz="1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en-IE" sz="1400" dirty="0"/>
              </a:p>
            </p:txBody>
          </p:sp>
        </mc:Choice>
        <mc:Fallback>
          <p:sp>
            <p:nvSpPr>
              <p:cNvPr id="11" name="Content Placeholder 10">
                <a:extLst>
                  <a:ext uri="{FF2B5EF4-FFF2-40B4-BE49-F238E27FC236}">
                    <a16:creationId xmlns:a16="http://schemas.microsoft.com/office/drawing/2014/main" id="{FD076D65-D082-4F45-B8F0-55FFC6B18CF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1500" y="2000250"/>
                <a:ext cx="2875429" cy="3324204"/>
              </a:xfrm>
              <a:blipFill>
                <a:blip r:embed="rId3"/>
                <a:stretch>
                  <a:fillRect l="-849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12">
            <a:extLst>
              <a:ext uri="{FF2B5EF4-FFF2-40B4-BE49-F238E27FC236}">
                <a16:creationId xmlns:a16="http://schemas.microsoft.com/office/drawing/2014/main" id="{10BCBCD3-257A-4E0B-B035-960EE29406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195" y="2000249"/>
            <a:ext cx="4986305" cy="332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826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7EC97-192B-4D9B-A61B-CF08A7593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59678"/>
            <a:ext cx="8001000" cy="1247404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Two-Dimensional Leapfrog Method</a:t>
            </a:r>
            <a:endParaRPr lang="en-IE" sz="350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B24ECFF-8BD5-48A6-A40E-96B8A9028C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5" y="2009795"/>
            <a:ext cx="4186209" cy="2790806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1F993DA-DFA0-4914-BAB7-52FA5F062F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009795"/>
            <a:ext cx="4186209" cy="2790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857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7EC97-192B-4D9B-A61B-CF08A7593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59678"/>
            <a:ext cx="8001000" cy="1247404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Conclusion</a:t>
            </a:r>
            <a:endParaRPr lang="en-IE" sz="3500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D076D65-D082-4F45-B8F0-55FFC6B18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685925"/>
            <a:ext cx="4219575" cy="17430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What’s left to do?</a:t>
            </a:r>
          </a:p>
          <a:p>
            <a:pPr lvl="1"/>
            <a:r>
              <a:rPr lang="en-US" sz="1600" dirty="0"/>
              <a:t>Make the cluster smaller</a:t>
            </a:r>
          </a:p>
          <a:p>
            <a:pPr lvl="1"/>
            <a:r>
              <a:rPr lang="en-US" sz="1600" dirty="0"/>
              <a:t>Julia to Parallel Julia conversion of code</a:t>
            </a:r>
          </a:p>
          <a:p>
            <a:pPr lvl="1"/>
            <a:r>
              <a:rPr lang="en-US" sz="1600" dirty="0"/>
              <a:t>Make cluster more powerful?</a:t>
            </a:r>
            <a:endParaRPr lang="en-US" sz="1600" dirty="0">
              <a:hlinkClick r:id="rId3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DFFB13-3185-47F6-9B35-05E676887C3F}"/>
              </a:ext>
            </a:extLst>
          </p:cNvPr>
          <p:cNvSpPr txBox="1"/>
          <p:nvPr/>
        </p:nvSpPr>
        <p:spPr>
          <a:xfrm>
            <a:off x="571500" y="5803022"/>
            <a:ext cx="3924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Blog: </a:t>
            </a:r>
            <a:r>
              <a:rPr lang="en-US" dirty="0">
                <a:hlinkClick r:id="rId3"/>
              </a:rPr>
              <a:t>https://beowulfcluster.home.blog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2714063"/>
      </p:ext>
    </p:extLst>
  </p:cSld>
  <p:clrMapOvr>
    <a:masterClrMapping/>
  </p:clrMapOvr>
</p:sld>
</file>

<file path=ppt/theme/theme1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ECD25A4C-D97E-4C12-84B1-63580BFFAE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492</Words>
  <Application>Microsoft Office PowerPoint</Application>
  <PresentationFormat>On-screen Show (4:3)</PresentationFormat>
  <Paragraphs>91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Cambria Math</vt:lpstr>
      <vt:lpstr>Century Schoolbook</vt:lpstr>
      <vt:lpstr>Corbel</vt:lpstr>
      <vt:lpstr>Headlines</vt:lpstr>
      <vt:lpstr>Construction of a Beowulf High Performance Computing Cluster   for  simulation of Quantum Confinement</vt:lpstr>
      <vt:lpstr>Introduction</vt:lpstr>
      <vt:lpstr>Beowulf Cluster</vt:lpstr>
      <vt:lpstr>Julia - Language</vt:lpstr>
      <vt:lpstr>Wave Packet Construction</vt:lpstr>
      <vt:lpstr>One-Dimensional Leapfrog Method</vt:lpstr>
      <vt:lpstr>Two-Dimensional Leapfrog Method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Construction of a Beowulf High Performance Computing Cluster   for  simulation of Quantum Confinement</dc:title>
  <dc:creator>Timmy Merriman</dc:creator>
  <cp:lastModifiedBy>Timothy Merriman</cp:lastModifiedBy>
  <cp:revision>1</cp:revision>
  <dcterms:created xsi:type="dcterms:W3CDTF">2019-03-25T15:12:46Z</dcterms:created>
  <dcterms:modified xsi:type="dcterms:W3CDTF">2019-03-27T00:08:58Z</dcterms:modified>
</cp:coreProperties>
</file>